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30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5E3D7C-C78C-4DF2-BACA-81E605888B5B}" type="doc">
      <dgm:prSet loTypeId="urn:microsoft.com/office/officeart/2005/8/layout/hierarchy6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nb-NO"/>
        </a:p>
      </dgm:t>
    </dgm:pt>
    <dgm:pt modelId="{718206CC-618E-4B97-8947-7EDBFA373323}">
      <dgm:prSet phldrT="[Tekst]"/>
      <dgm:spPr/>
      <dgm:t>
        <a:bodyPr/>
        <a:lstStyle/>
        <a:p>
          <a:r>
            <a:rPr lang="nb-NO" dirty="0" smtClean="0"/>
            <a:t>Hammerfest kommune</a:t>
          </a:r>
          <a:endParaRPr lang="nb-NO" dirty="0"/>
        </a:p>
      </dgm:t>
    </dgm:pt>
    <dgm:pt modelId="{33106159-3733-4454-B3E2-E2A5A8B22E56}" type="parTrans" cxnId="{41F5C89C-AA0D-476C-81AB-BB4B0DFCAF3E}">
      <dgm:prSet/>
      <dgm:spPr/>
      <dgm:t>
        <a:bodyPr/>
        <a:lstStyle/>
        <a:p>
          <a:endParaRPr lang="nb-NO"/>
        </a:p>
      </dgm:t>
    </dgm:pt>
    <dgm:pt modelId="{8A0E6CBA-E67C-44A7-A444-1C951647C059}" type="sibTrans" cxnId="{41F5C89C-AA0D-476C-81AB-BB4B0DFCAF3E}">
      <dgm:prSet/>
      <dgm:spPr/>
      <dgm:t>
        <a:bodyPr/>
        <a:lstStyle/>
        <a:p>
          <a:endParaRPr lang="nb-NO"/>
        </a:p>
      </dgm:t>
    </dgm:pt>
    <dgm:pt modelId="{9B10B3F9-124B-4A7E-94E9-22038CBE67BD}">
      <dgm:prSet phldrT="[Tekst]"/>
      <dgm:spPr/>
      <dgm:t>
        <a:bodyPr/>
        <a:lstStyle/>
        <a:p>
          <a:r>
            <a:rPr lang="nb-NO" dirty="0" smtClean="0"/>
            <a:t>Administrasjon</a:t>
          </a:r>
          <a:endParaRPr lang="nb-NO" dirty="0"/>
        </a:p>
      </dgm:t>
    </dgm:pt>
    <dgm:pt modelId="{43507088-5E41-493E-800E-0BD43B4DD9EC}" type="parTrans" cxnId="{04A10546-FA2D-4AFB-978E-5AFE55920D1A}">
      <dgm:prSet/>
      <dgm:spPr/>
      <dgm:t>
        <a:bodyPr/>
        <a:lstStyle/>
        <a:p>
          <a:endParaRPr lang="nb-NO"/>
        </a:p>
      </dgm:t>
    </dgm:pt>
    <dgm:pt modelId="{658B4082-86B3-40FD-913B-75B8C6D25E62}" type="sibTrans" cxnId="{04A10546-FA2D-4AFB-978E-5AFE55920D1A}">
      <dgm:prSet/>
      <dgm:spPr/>
      <dgm:t>
        <a:bodyPr/>
        <a:lstStyle/>
        <a:p>
          <a:endParaRPr lang="nb-NO"/>
        </a:p>
      </dgm:t>
    </dgm:pt>
    <dgm:pt modelId="{6274CEFD-A266-4FA1-BD94-551E8AD60F66}">
      <dgm:prSet phldrT="[Tekst]"/>
      <dgm:spPr/>
      <dgm:t>
        <a:bodyPr/>
        <a:lstStyle/>
        <a:p>
          <a:r>
            <a:rPr lang="nb-NO" dirty="0" smtClean="0"/>
            <a:t>ePhorte</a:t>
          </a:r>
          <a:endParaRPr lang="nb-NO" dirty="0"/>
        </a:p>
      </dgm:t>
    </dgm:pt>
    <dgm:pt modelId="{4E611949-C1C4-494F-99A9-8FAB6214791C}" type="parTrans" cxnId="{943144D6-AF2D-4B08-A07C-75B751E4E585}">
      <dgm:prSet/>
      <dgm:spPr/>
      <dgm:t>
        <a:bodyPr/>
        <a:lstStyle/>
        <a:p>
          <a:endParaRPr lang="nb-NO"/>
        </a:p>
      </dgm:t>
    </dgm:pt>
    <dgm:pt modelId="{AA8ACE57-6171-4361-8328-BB7C6207CFAE}" type="sibTrans" cxnId="{943144D6-AF2D-4B08-A07C-75B751E4E585}">
      <dgm:prSet/>
      <dgm:spPr/>
      <dgm:t>
        <a:bodyPr/>
        <a:lstStyle/>
        <a:p>
          <a:endParaRPr lang="nb-NO"/>
        </a:p>
      </dgm:t>
    </dgm:pt>
    <dgm:pt modelId="{54FAA373-6C82-4A7B-A599-386DDC8AB67B}">
      <dgm:prSet phldrT="[Tekst]"/>
      <dgm:spPr/>
      <dgm:t>
        <a:bodyPr/>
        <a:lstStyle/>
        <a:p>
          <a:r>
            <a:rPr lang="nb-NO" dirty="0" smtClean="0"/>
            <a:t>Visma Samhandling arkiv</a:t>
          </a:r>
          <a:endParaRPr lang="nb-NO" dirty="0"/>
        </a:p>
      </dgm:t>
    </dgm:pt>
    <dgm:pt modelId="{D330427B-31DC-42E6-8117-1916519E5C47}" type="parTrans" cxnId="{9BE9490B-3D41-4DE5-A7ED-29BB61593151}">
      <dgm:prSet/>
      <dgm:spPr/>
      <dgm:t>
        <a:bodyPr/>
        <a:lstStyle/>
        <a:p>
          <a:endParaRPr lang="nb-NO"/>
        </a:p>
      </dgm:t>
    </dgm:pt>
    <dgm:pt modelId="{A5962A20-097A-4947-83E4-AD4B4E2279AE}" type="sibTrans" cxnId="{9BE9490B-3D41-4DE5-A7ED-29BB61593151}">
      <dgm:prSet/>
      <dgm:spPr/>
      <dgm:t>
        <a:bodyPr/>
        <a:lstStyle/>
        <a:p>
          <a:endParaRPr lang="nb-NO"/>
        </a:p>
      </dgm:t>
    </dgm:pt>
    <dgm:pt modelId="{56BB9D88-9E4B-4BBE-AFDC-B552D59D940F}">
      <dgm:prSet phldrT="[Tekst]"/>
      <dgm:spPr/>
      <dgm:t>
        <a:bodyPr/>
        <a:lstStyle/>
        <a:p>
          <a:r>
            <a:rPr lang="nb-NO" dirty="0" smtClean="0"/>
            <a:t>Hammerfest Havn KF</a:t>
          </a:r>
          <a:endParaRPr lang="nb-NO" dirty="0"/>
        </a:p>
      </dgm:t>
    </dgm:pt>
    <dgm:pt modelId="{00417C64-582E-4CB5-8CBD-B8E484AC923B}" type="parTrans" cxnId="{A38EE044-3756-49DA-86DB-8A8285F3C987}">
      <dgm:prSet/>
      <dgm:spPr/>
      <dgm:t>
        <a:bodyPr/>
        <a:lstStyle/>
        <a:p>
          <a:endParaRPr lang="nb-NO"/>
        </a:p>
      </dgm:t>
    </dgm:pt>
    <dgm:pt modelId="{FCCC4E8C-5901-4218-8705-ED6B350E50F2}" type="sibTrans" cxnId="{A38EE044-3756-49DA-86DB-8A8285F3C987}">
      <dgm:prSet/>
      <dgm:spPr/>
      <dgm:t>
        <a:bodyPr/>
        <a:lstStyle/>
        <a:p>
          <a:endParaRPr lang="nb-NO"/>
        </a:p>
      </dgm:t>
    </dgm:pt>
    <dgm:pt modelId="{FF087993-A73A-4A17-834E-33FABB357773}">
      <dgm:prSet phldrT="[Tekst]"/>
      <dgm:spPr/>
      <dgm:t>
        <a:bodyPr/>
        <a:lstStyle/>
        <a:p>
          <a:r>
            <a:rPr lang="nb-NO" dirty="0" smtClean="0"/>
            <a:t>ePhorte</a:t>
          </a:r>
          <a:endParaRPr lang="nb-NO" dirty="0"/>
        </a:p>
      </dgm:t>
    </dgm:pt>
    <dgm:pt modelId="{E60E0270-40E7-40D3-9AC2-D6FA67D5BF89}" type="parTrans" cxnId="{74301D9A-A081-4C8B-8E36-CA41FE306DFC}">
      <dgm:prSet/>
      <dgm:spPr/>
      <dgm:t>
        <a:bodyPr/>
        <a:lstStyle/>
        <a:p>
          <a:endParaRPr lang="nb-NO"/>
        </a:p>
      </dgm:t>
    </dgm:pt>
    <dgm:pt modelId="{6366C3C0-E019-44C8-BA97-83F6C22759FF}" type="sibTrans" cxnId="{74301D9A-A081-4C8B-8E36-CA41FE306DFC}">
      <dgm:prSet/>
      <dgm:spPr/>
      <dgm:t>
        <a:bodyPr/>
        <a:lstStyle/>
        <a:p>
          <a:endParaRPr lang="nb-NO"/>
        </a:p>
      </dgm:t>
    </dgm:pt>
    <dgm:pt modelId="{C15CDD40-AB2F-4DD3-AA3C-7F7C5120C6DD}">
      <dgm:prSet phldrT="[Tekst]"/>
      <dgm:spPr/>
      <dgm:t>
        <a:bodyPr/>
        <a:lstStyle/>
        <a:p>
          <a:r>
            <a:rPr lang="nb-NO" dirty="0" smtClean="0"/>
            <a:t>Organ</a:t>
          </a:r>
          <a:endParaRPr lang="nb-NO" dirty="0"/>
        </a:p>
      </dgm:t>
    </dgm:pt>
    <dgm:pt modelId="{2A89353E-BA41-4CF4-A943-ABF1429BBB7D}" type="parTrans" cxnId="{65814F63-3974-437D-9989-AE4FEA4884B7}">
      <dgm:prSet/>
      <dgm:spPr/>
      <dgm:t>
        <a:bodyPr/>
        <a:lstStyle/>
        <a:p>
          <a:endParaRPr lang="nb-NO"/>
        </a:p>
      </dgm:t>
    </dgm:pt>
    <dgm:pt modelId="{82479691-2066-428B-B208-0E7BCA762DC3}" type="sibTrans" cxnId="{65814F63-3974-437D-9989-AE4FEA4884B7}">
      <dgm:prSet/>
      <dgm:spPr/>
      <dgm:t>
        <a:bodyPr/>
        <a:lstStyle/>
        <a:p>
          <a:endParaRPr lang="nb-NO"/>
        </a:p>
      </dgm:t>
    </dgm:pt>
    <dgm:pt modelId="{E2D3180A-7B8A-4AA2-8745-E6BFBD65659E}">
      <dgm:prSet phldrT="[Tekst]"/>
      <dgm:spPr/>
      <dgm:t>
        <a:bodyPr/>
        <a:lstStyle/>
        <a:p>
          <a:r>
            <a:rPr lang="nb-NO" dirty="0" smtClean="0"/>
            <a:t>Arkiv</a:t>
          </a:r>
          <a:endParaRPr lang="nb-NO" dirty="0"/>
        </a:p>
      </dgm:t>
    </dgm:pt>
    <dgm:pt modelId="{50E5E4A3-868B-476F-B412-8E2594A9AB14}" type="parTrans" cxnId="{7DBCBDB4-9AAA-426E-9735-05CC273F1035}">
      <dgm:prSet/>
      <dgm:spPr/>
      <dgm:t>
        <a:bodyPr/>
        <a:lstStyle/>
        <a:p>
          <a:endParaRPr lang="nb-NO"/>
        </a:p>
      </dgm:t>
    </dgm:pt>
    <dgm:pt modelId="{3E0709E1-C3A2-4D76-A0EC-378BA7CFC68A}" type="sibTrans" cxnId="{7DBCBDB4-9AAA-426E-9735-05CC273F1035}">
      <dgm:prSet/>
      <dgm:spPr/>
      <dgm:t>
        <a:bodyPr/>
        <a:lstStyle/>
        <a:p>
          <a:endParaRPr lang="nb-NO"/>
        </a:p>
      </dgm:t>
    </dgm:pt>
    <dgm:pt modelId="{169FF224-78E2-4F27-948A-069E9B1960EE}">
      <dgm:prSet phldrT="[Tekst]"/>
      <dgm:spPr/>
      <dgm:t>
        <a:bodyPr/>
        <a:lstStyle/>
        <a:p>
          <a:r>
            <a:rPr lang="nb-NO" dirty="0" smtClean="0"/>
            <a:t>Arkivdeler i arkiv</a:t>
          </a:r>
          <a:endParaRPr lang="nb-NO" dirty="0"/>
        </a:p>
      </dgm:t>
    </dgm:pt>
    <dgm:pt modelId="{E09FFD51-1B4A-4A27-B5B9-77B5EBE1E55D}" type="parTrans" cxnId="{20AA6C1A-C14F-4983-8EBC-167D68DC3455}">
      <dgm:prSet/>
      <dgm:spPr/>
      <dgm:t>
        <a:bodyPr/>
        <a:lstStyle/>
        <a:p>
          <a:endParaRPr lang="nb-NO"/>
        </a:p>
      </dgm:t>
    </dgm:pt>
    <dgm:pt modelId="{829AC229-6B0F-4B8D-B27E-8D0B9FFF2C48}" type="sibTrans" cxnId="{20AA6C1A-C14F-4983-8EBC-167D68DC3455}">
      <dgm:prSet/>
      <dgm:spPr/>
      <dgm:t>
        <a:bodyPr/>
        <a:lstStyle/>
        <a:p>
          <a:endParaRPr lang="nb-NO"/>
        </a:p>
      </dgm:t>
    </dgm:pt>
    <dgm:pt modelId="{AAE4B2D2-0582-4956-B7DF-37234C5528A2}">
      <dgm:prSet phldrT="[Tekst]"/>
      <dgm:spPr/>
      <dgm:t>
        <a:bodyPr/>
        <a:lstStyle/>
        <a:p>
          <a:r>
            <a:rPr lang="nb-NO" dirty="0" smtClean="0"/>
            <a:t>Arkivskaper</a:t>
          </a:r>
          <a:endParaRPr lang="nb-NO" dirty="0"/>
        </a:p>
      </dgm:t>
    </dgm:pt>
    <dgm:pt modelId="{F960CC09-97BA-4C0B-A71B-4EF07B348403}" type="parTrans" cxnId="{9FEF47FA-712A-4636-AEC0-DE94952ED147}">
      <dgm:prSet/>
      <dgm:spPr/>
      <dgm:t>
        <a:bodyPr/>
        <a:lstStyle/>
        <a:p>
          <a:endParaRPr lang="nb-NO"/>
        </a:p>
      </dgm:t>
    </dgm:pt>
    <dgm:pt modelId="{986B5228-3035-4118-9DE2-FA33150875D8}" type="sibTrans" cxnId="{9FEF47FA-712A-4636-AEC0-DE94952ED147}">
      <dgm:prSet/>
      <dgm:spPr/>
      <dgm:t>
        <a:bodyPr/>
        <a:lstStyle/>
        <a:p>
          <a:endParaRPr lang="nb-NO"/>
        </a:p>
      </dgm:t>
    </dgm:pt>
    <dgm:pt modelId="{1205AA73-7189-4FF6-B471-6DF66287B0AC}">
      <dgm:prSet phldrT="[Tekst]"/>
      <dgm:spPr/>
      <dgm:t>
        <a:bodyPr/>
        <a:lstStyle/>
        <a:p>
          <a:r>
            <a:rPr lang="nb-NO" dirty="0" smtClean="0"/>
            <a:t>Hammerfest Parkering KF</a:t>
          </a:r>
          <a:endParaRPr lang="nb-NO" dirty="0"/>
        </a:p>
      </dgm:t>
    </dgm:pt>
    <dgm:pt modelId="{2C3679BD-F38F-4CDB-B84B-928AADD9C1B6}" type="parTrans" cxnId="{6FB84F05-B26C-4919-9602-8E38DBC0DCAD}">
      <dgm:prSet/>
      <dgm:spPr/>
      <dgm:t>
        <a:bodyPr/>
        <a:lstStyle/>
        <a:p>
          <a:endParaRPr lang="nb-NO"/>
        </a:p>
      </dgm:t>
    </dgm:pt>
    <dgm:pt modelId="{3438C3D2-AEDD-42D8-BD58-8177D47C7CD8}" type="sibTrans" cxnId="{6FB84F05-B26C-4919-9602-8E38DBC0DCAD}">
      <dgm:prSet/>
      <dgm:spPr/>
      <dgm:t>
        <a:bodyPr/>
        <a:lstStyle/>
        <a:p>
          <a:endParaRPr lang="nb-NO"/>
        </a:p>
      </dgm:t>
    </dgm:pt>
    <dgm:pt modelId="{4EDA045A-B44C-482B-BF72-210B975499A2}">
      <dgm:prSet phldrT="[Tekst]"/>
      <dgm:spPr/>
      <dgm:t>
        <a:bodyPr/>
        <a:lstStyle/>
        <a:p>
          <a:r>
            <a:rPr lang="nb-NO" dirty="0" smtClean="0"/>
            <a:t>Documaster arkiv</a:t>
          </a:r>
          <a:endParaRPr lang="nb-NO" dirty="0"/>
        </a:p>
      </dgm:t>
    </dgm:pt>
    <dgm:pt modelId="{16027FF7-8BA7-40A0-B8AA-0E0321FAB7ED}" type="parTrans" cxnId="{F450DC19-CF00-46AB-B738-27EF28B0F70F}">
      <dgm:prSet/>
      <dgm:spPr/>
      <dgm:t>
        <a:bodyPr/>
        <a:lstStyle/>
        <a:p>
          <a:endParaRPr lang="nb-NO"/>
        </a:p>
      </dgm:t>
    </dgm:pt>
    <dgm:pt modelId="{E04B1098-904F-4EC0-B61F-AB42F6376032}" type="sibTrans" cxnId="{F450DC19-CF00-46AB-B738-27EF28B0F70F}">
      <dgm:prSet/>
      <dgm:spPr/>
      <dgm:t>
        <a:bodyPr/>
        <a:lstStyle/>
        <a:p>
          <a:endParaRPr lang="nb-NO"/>
        </a:p>
      </dgm:t>
    </dgm:pt>
    <dgm:pt modelId="{7580297F-DD45-49D8-B063-B3393188D675}">
      <dgm:prSet phldrT="[Tekst]"/>
      <dgm:spPr/>
      <dgm:t>
        <a:bodyPr anchor="t"/>
        <a:lstStyle/>
        <a:p>
          <a:pPr algn="l"/>
          <a:r>
            <a:rPr lang="nb-NO" dirty="0" smtClean="0"/>
            <a:t>Personalarkiv</a:t>
          </a:r>
          <a:endParaRPr lang="nb-NO" dirty="0"/>
        </a:p>
      </dgm:t>
    </dgm:pt>
    <dgm:pt modelId="{CA9F8DF5-F017-4B7F-AB60-42E4D40FC92D}" type="parTrans" cxnId="{596F0EFA-8F76-4979-95D0-C17F131D62EB}">
      <dgm:prSet/>
      <dgm:spPr/>
      <dgm:t>
        <a:bodyPr/>
        <a:lstStyle/>
        <a:p>
          <a:endParaRPr lang="nb-NO"/>
        </a:p>
      </dgm:t>
    </dgm:pt>
    <dgm:pt modelId="{66A01A88-1BC8-45AE-9C75-D9F2616C3F91}" type="sibTrans" cxnId="{596F0EFA-8F76-4979-95D0-C17F131D62EB}">
      <dgm:prSet/>
      <dgm:spPr/>
      <dgm:t>
        <a:bodyPr/>
        <a:lstStyle/>
        <a:p>
          <a:endParaRPr lang="nb-NO"/>
        </a:p>
      </dgm:t>
    </dgm:pt>
    <dgm:pt modelId="{09F4FAA5-3229-42DD-8F45-CFD7D6F14832}">
      <dgm:prSet phldrT="[Tekst]"/>
      <dgm:spPr/>
      <dgm:t>
        <a:bodyPr/>
        <a:lstStyle/>
        <a:p>
          <a:r>
            <a:rPr lang="nb-NO" dirty="0" smtClean="0"/>
            <a:t>ePhorte</a:t>
          </a:r>
          <a:endParaRPr lang="nb-NO" dirty="0"/>
        </a:p>
      </dgm:t>
    </dgm:pt>
    <dgm:pt modelId="{32560540-AD75-4626-BF09-CFA357CDE263}" type="parTrans" cxnId="{E68374C9-9540-475B-85DA-8D836193E29C}">
      <dgm:prSet/>
      <dgm:spPr/>
      <dgm:t>
        <a:bodyPr/>
        <a:lstStyle/>
        <a:p>
          <a:endParaRPr lang="nb-NO"/>
        </a:p>
      </dgm:t>
    </dgm:pt>
    <dgm:pt modelId="{C72B3A1B-0549-415F-9BC6-4804DFF7438C}" type="sibTrans" cxnId="{E68374C9-9540-475B-85DA-8D836193E29C}">
      <dgm:prSet/>
      <dgm:spPr/>
      <dgm:t>
        <a:bodyPr/>
        <a:lstStyle/>
        <a:p>
          <a:endParaRPr lang="nb-NO"/>
        </a:p>
      </dgm:t>
    </dgm:pt>
    <dgm:pt modelId="{E3AB65E8-DA27-437F-9DC1-3EE883EAF1A0}">
      <dgm:prSet phldrT="[Tekst]"/>
      <dgm:spPr/>
      <dgm:t>
        <a:bodyPr/>
        <a:lstStyle/>
        <a:p>
          <a:r>
            <a:rPr lang="nb-NO" dirty="0" smtClean="0"/>
            <a:t>Manuelt papirarkiv</a:t>
          </a:r>
          <a:endParaRPr lang="nb-NO" dirty="0"/>
        </a:p>
      </dgm:t>
    </dgm:pt>
    <dgm:pt modelId="{276F2C0D-68D6-473B-B3A7-7D07A4D1B076}" type="parTrans" cxnId="{52BD745F-AF69-4F9E-BE82-A5FC73F67922}">
      <dgm:prSet/>
      <dgm:spPr/>
      <dgm:t>
        <a:bodyPr/>
        <a:lstStyle/>
        <a:p>
          <a:endParaRPr lang="nb-NO"/>
        </a:p>
      </dgm:t>
    </dgm:pt>
    <dgm:pt modelId="{BA38ADB4-DF5E-4806-BC0A-EC057742B792}" type="sibTrans" cxnId="{52BD745F-AF69-4F9E-BE82-A5FC73F67922}">
      <dgm:prSet/>
      <dgm:spPr/>
      <dgm:t>
        <a:bodyPr/>
        <a:lstStyle/>
        <a:p>
          <a:endParaRPr lang="nb-NO"/>
        </a:p>
      </dgm:t>
    </dgm:pt>
    <dgm:pt modelId="{D2A0985F-401C-42F9-96D0-6DFA5537BAD5}">
      <dgm:prSet phldrT="[Tekst]"/>
      <dgm:spPr/>
      <dgm:t>
        <a:bodyPr anchor="t"/>
        <a:lstStyle/>
        <a:p>
          <a:pPr algn="l">
            <a:spcAft>
              <a:spcPts val="600"/>
            </a:spcAft>
          </a:pPr>
          <a:r>
            <a:rPr lang="nb-NO" dirty="0" smtClean="0"/>
            <a:t>Adm. Sakarkiv</a:t>
          </a:r>
        </a:p>
        <a:p>
          <a:pPr algn="l">
            <a:spcAft>
              <a:spcPts val="600"/>
            </a:spcAft>
          </a:pPr>
          <a:r>
            <a:rPr lang="nb-NO" dirty="0" smtClean="0"/>
            <a:t>Byggesaker</a:t>
          </a:r>
        </a:p>
        <a:p>
          <a:pPr algn="l">
            <a:spcAft>
              <a:spcPts val="600"/>
            </a:spcAft>
          </a:pPr>
          <a:r>
            <a:rPr lang="nb-NO" dirty="0" smtClean="0"/>
            <a:t>Delingssaker</a:t>
          </a:r>
        </a:p>
        <a:p>
          <a:pPr algn="l">
            <a:spcAft>
              <a:spcPts val="600"/>
            </a:spcAft>
          </a:pPr>
          <a:r>
            <a:rPr lang="nb-NO" dirty="0" smtClean="0"/>
            <a:t>Plansaker</a:t>
          </a:r>
        </a:p>
        <a:p>
          <a:pPr algn="l">
            <a:spcAft>
              <a:spcPts val="600"/>
            </a:spcAft>
          </a:pPr>
          <a:r>
            <a:rPr lang="nb-NO" dirty="0" smtClean="0"/>
            <a:t>Vedtak skole</a:t>
          </a:r>
        </a:p>
        <a:p>
          <a:pPr algn="l">
            <a:spcAft>
              <a:spcPts val="600"/>
            </a:spcAft>
          </a:pPr>
          <a:r>
            <a:rPr lang="nb-NO" dirty="0" smtClean="0"/>
            <a:t>Vedtak barnehage</a:t>
          </a:r>
        </a:p>
        <a:p>
          <a:pPr algn="l">
            <a:spcAft>
              <a:spcPts val="600"/>
            </a:spcAft>
          </a:pPr>
          <a:r>
            <a:rPr lang="nb-NO" dirty="0" smtClean="0"/>
            <a:t>Møtebøker</a:t>
          </a:r>
        </a:p>
        <a:p>
          <a:pPr algn="l">
            <a:spcAft>
              <a:spcPts val="600"/>
            </a:spcAft>
          </a:pPr>
          <a:r>
            <a:rPr lang="nb-NO" dirty="0" smtClean="0"/>
            <a:t>Branntilsyn</a:t>
          </a:r>
        </a:p>
        <a:p>
          <a:pPr algn="l">
            <a:spcAft>
              <a:spcPts val="600"/>
            </a:spcAft>
          </a:pPr>
          <a:r>
            <a:rPr lang="nb-NO" dirty="0" smtClean="0"/>
            <a:t>Personalarkiv</a:t>
          </a:r>
        </a:p>
        <a:p>
          <a:pPr algn="l">
            <a:spcAft>
              <a:spcPts val="600"/>
            </a:spcAft>
          </a:pPr>
          <a:r>
            <a:rPr lang="nb-NO" dirty="0" smtClean="0"/>
            <a:t>Utleie av kommunal bolig</a:t>
          </a:r>
          <a:endParaRPr lang="nb-NO" dirty="0"/>
        </a:p>
      </dgm:t>
    </dgm:pt>
    <dgm:pt modelId="{174A7A28-ACB1-40E3-8F5B-E4C28786FBB5}" type="parTrans" cxnId="{BF5C2D3A-7496-4A0C-89C2-28C683179EA4}">
      <dgm:prSet/>
      <dgm:spPr/>
      <dgm:t>
        <a:bodyPr/>
        <a:lstStyle/>
        <a:p>
          <a:endParaRPr lang="nb-NO"/>
        </a:p>
      </dgm:t>
    </dgm:pt>
    <dgm:pt modelId="{3381A031-9DBB-411B-83C0-8710AF0FBB42}" type="sibTrans" cxnId="{BF5C2D3A-7496-4A0C-89C2-28C683179EA4}">
      <dgm:prSet/>
      <dgm:spPr/>
      <dgm:t>
        <a:bodyPr/>
        <a:lstStyle/>
        <a:p>
          <a:endParaRPr lang="nb-NO"/>
        </a:p>
      </dgm:t>
    </dgm:pt>
    <dgm:pt modelId="{0F285654-DDAE-48C8-B784-A38DD7A808A7}">
      <dgm:prSet phldrT="[Tekst]"/>
      <dgm:spPr/>
      <dgm:t>
        <a:bodyPr anchor="t"/>
        <a:lstStyle/>
        <a:p>
          <a:pPr algn="l">
            <a:spcBef>
              <a:spcPts val="600"/>
            </a:spcBef>
            <a:spcAft>
              <a:spcPts val="600"/>
            </a:spcAft>
          </a:pPr>
          <a:r>
            <a:rPr lang="nb-NO" dirty="0" smtClean="0"/>
            <a:t>Sakarkiv helse</a:t>
          </a:r>
        </a:p>
        <a:p>
          <a:pPr algn="l">
            <a:spcBef>
              <a:spcPts val="600"/>
            </a:spcBef>
            <a:spcAft>
              <a:spcPts val="600"/>
            </a:spcAft>
          </a:pPr>
          <a:r>
            <a:rPr lang="nb-NO" dirty="0" smtClean="0"/>
            <a:t>Barnevernssaker</a:t>
          </a:r>
          <a:endParaRPr lang="nb-NO" dirty="0" smtClean="0"/>
        </a:p>
        <a:p>
          <a:pPr algn="l">
            <a:spcBef>
              <a:spcPts val="600"/>
            </a:spcBef>
            <a:spcAft>
              <a:spcPts val="600"/>
            </a:spcAft>
          </a:pPr>
          <a:r>
            <a:rPr lang="nb-NO" dirty="0" smtClean="0"/>
            <a:t>Klient </a:t>
          </a:r>
          <a:r>
            <a:rPr lang="nb-NO" dirty="0" err="1" smtClean="0"/>
            <a:t>PPT</a:t>
          </a:r>
          <a:endParaRPr lang="nb-NO" dirty="0" smtClean="0"/>
        </a:p>
        <a:p>
          <a:pPr algn="l">
            <a:spcBef>
              <a:spcPts val="600"/>
            </a:spcBef>
            <a:spcAft>
              <a:spcPts val="600"/>
            </a:spcAft>
          </a:pPr>
          <a:r>
            <a:rPr lang="nb-NO" dirty="0" smtClean="0"/>
            <a:t>System </a:t>
          </a:r>
          <a:r>
            <a:rPr lang="nb-NO" dirty="0" err="1" smtClean="0"/>
            <a:t>PPT</a:t>
          </a:r>
          <a:endParaRPr lang="nb-NO" dirty="0" smtClean="0"/>
        </a:p>
        <a:p>
          <a:pPr algn="l">
            <a:spcBef>
              <a:spcPts val="600"/>
            </a:spcBef>
            <a:spcAft>
              <a:spcPts val="600"/>
            </a:spcAft>
          </a:pPr>
          <a:r>
            <a:rPr lang="nb-NO" dirty="0" err="1" smtClean="0"/>
            <a:t>Barnvernvakt</a:t>
          </a:r>
          <a:endParaRPr lang="nb-NO" dirty="0" smtClean="0"/>
        </a:p>
        <a:p>
          <a:pPr algn="l">
            <a:spcBef>
              <a:spcPts val="600"/>
            </a:spcBef>
            <a:spcAft>
              <a:spcPts val="600"/>
            </a:spcAft>
          </a:pPr>
          <a:r>
            <a:rPr lang="nb-NO" dirty="0" smtClean="0"/>
            <a:t>Sosiale tjenester</a:t>
          </a:r>
        </a:p>
        <a:p>
          <a:pPr algn="l">
            <a:spcBef>
              <a:spcPts val="600"/>
            </a:spcBef>
            <a:spcAft>
              <a:spcPts val="600"/>
            </a:spcAft>
          </a:pPr>
          <a:r>
            <a:rPr lang="nb-NO" dirty="0" smtClean="0"/>
            <a:t>Flyktninger</a:t>
          </a:r>
        </a:p>
        <a:p>
          <a:pPr algn="l">
            <a:spcBef>
              <a:spcPts val="600"/>
            </a:spcBef>
            <a:spcAft>
              <a:spcPts val="600"/>
            </a:spcAft>
          </a:pPr>
          <a:r>
            <a:rPr lang="nb-NO" dirty="0" smtClean="0"/>
            <a:t>Voksenopplæring</a:t>
          </a:r>
          <a:endParaRPr lang="nb-NO" dirty="0"/>
        </a:p>
      </dgm:t>
    </dgm:pt>
    <dgm:pt modelId="{AC0E0209-A4CB-49C2-B920-3802AFC692AD}" type="parTrans" cxnId="{0052A431-9885-4E22-9DBE-A5680F338440}">
      <dgm:prSet/>
      <dgm:spPr/>
      <dgm:t>
        <a:bodyPr/>
        <a:lstStyle/>
        <a:p>
          <a:endParaRPr lang="nb-NO"/>
        </a:p>
      </dgm:t>
    </dgm:pt>
    <dgm:pt modelId="{AFC78424-6D77-4193-8967-EC7C1B939383}" type="sibTrans" cxnId="{0052A431-9885-4E22-9DBE-A5680F338440}">
      <dgm:prSet/>
      <dgm:spPr/>
      <dgm:t>
        <a:bodyPr/>
        <a:lstStyle/>
        <a:p>
          <a:endParaRPr lang="nb-NO"/>
        </a:p>
      </dgm:t>
    </dgm:pt>
    <dgm:pt modelId="{1C926FEC-B378-4897-9690-D57348280C70}">
      <dgm:prSet phldrT="[Tekst]"/>
      <dgm:spPr/>
      <dgm:t>
        <a:bodyPr anchor="t"/>
        <a:lstStyle/>
        <a:p>
          <a:pPr algn="l">
            <a:lnSpc>
              <a:spcPct val="100000"/>
            </a:lnSpc>
            <a:spcBef>
              <a:spcPts val="600"/>
            </a:spcBef>
            <a:spcAft>
              <a:spcPts val="600"/>
            </a:spcAft>
          </a:pPr>
          <a:r>
            <a:rPr lang="nb-NO" dirty="0" smtClean="0"/>
            <a:t>Skole- og barnehage administrasjon</a:t>
          </a:r>
        </a:p>
        <a:p>
          <a:pPr algn="l">
            <a:lnSpc>
              <a:spcPct val="100000"/>
            </a:lnSpc>
            <a:spcBef>
              <a:spcPts val="600"/>
            </a:spcBef>
            <a:spcAft>
              <a:spcPts val="600"/>
            </a:spcAft>
          </a:pPr>
          <a:r>
            <a:rPr lang="nb-NO" dirty="0" smtClean="0"/>
            <a:t>Planarbeid (</a:t>
          </a:r>
          <a:r>
            <a:rPr lang="nb-NO" dirty="0" err="1" smtClean="0"/>
            <a:t>skooler</a:t>
          </a:r>
          <a:r>
            <a:rPr lang="nb-NO" dirty="0" smtClean="0"/>
            <a:t>)</a:t>
          </a:r>
          <a:endParaRPr lang="nb-NO" dirty="0" smtClean="0"/>
        </a:p>
      </dgm:t>
    </dgm:pt>
    <dgm:pt modelId="{110D5CE6-27A9-402A-8B17-AB05884BC041}" type="parTrans" cxnId="{60F5972F-92EF-4964-AD2E-69292FA8AB26}">
      <dgm:prSet/>
      <dgm:spPr/>
      <dgm:t>
        <a:bodyPr/>
        <a:lstStyle/>
        <a:p>
          <a:endParaRPr lang="nb-NO"/>
        </a:p>
      </dgm:t>
    </dgm:pt>
    <dgm:pt modelId="{393DFEE6-37F7-4305-95F3-B48E8CF9F7BE}" type="sibTrans" cxnId="{60F5972F-92EF-4964-AD2E-69292FA8AB26}">
      <dgm:prSet/>
      <dgm:spPr/>
      <dgm:t>
        <a:bodyPr/>
        <a:lstStyle/>
        <a:p>
          <a:endParaRPr lang="nb-NO"/>
        </a:p>
      </dgm:t>
    </dgm:pt>
    <dgm:pt modelId="{12E12E71-FC61-441C-ADAB-F0F10E4FA191}">
      <dgm:prSet phldrT="[Tekst]"/>
      <dgm:spPr/>
      <dgm:t>
        <a:bodyPr anchor="t"/>
        <a:lstStyle/>
        <a:p>
          <a:pPr algn="l"/>
          <a:r>
            <a:rPr lang="nb-NO" dirty="0" smtClean="0"/>
            <a:t>Sakarkiv</a:t>
          </a:r>
        </a:p>
        <a:p>
          <a:pPr algn="l"/>
          <a:r>
            <a:rPr lang="nb-NO" dirty="0" smtClean="0"/>
            <a:t>Møtebok</a:t>
          </a:r>
          <a:endParaRPr lang="nb-NO" dirty="0"/>
        </a:p>
      </dgm:t>
    </dgm:pt>
    <dgm:pt modelId="{BDFA8DAB-A3D5-42AC-8663-7B7568DE9D6D}" type="parTrans" cxnId="{EB17C55B-D509-4F46-8B3B-D4B40B9F7B41}">
      <dgm:prSet/>
      <dgm:spPr/>
      <dgm:t>
        <a:bodyPr/>
        <a:lstStyle/>
        <a:p>
          <a:endParaRPr lang="nb-NO"/>
        </a:p>
      </dgm:t>
    </dgm:pt>
    <dgm:pt modelId="{C493E434-27D6-4874-9049-C08334FEE32D}" type="sibTrans" cxnId="{EB17C55B-D509-4F46-8B3B-D4B40B9F7B41}">
      <dgm:prSet/>
      <dgm:spPr/>
      <dgm:t>
        <a:bodyPr/>
        <a:lstStyle/>
        <a:p>
          <a:endParaRPr lang="nb-NO"/>
        </a:p>
      </dgm:t>
    </dgm:pt>
    <dgm:pt modelId="{D09930F1-E06A-4091-AF93-8BAE989A273C}">
      <dgm:prSet phldrT="[Tekst]"/>
      <dgm:spPr/>
      <dgm:t>
        <a:bodyPr anchor="t"/>
        <a:lstStyle/>
        <a:p>
          <a:pPr algn="l"/>
          <a:r>
            <a:rPr lang="nb-NO" dirty="0" smtClean="0"/>
            <a:t>Sakarkiv</a:t>
          </a:r>
        </a:p>
        <a:p>
          <a:pPr algn="l"/>
          <a:r>
            <a:rPr lang="nb-NO" dirty="0" smtClean="0"/>
            <a:t>Møtebok</a:t>
          </a:r>
          <a:endParaRPr lang="nb-NO" dirty="0"/>
        </a:p>
      </dgm:t>
    </dgm:pt>
    <dgm:pt modelId="{F24B4B99-FDC7-47AD-9303-3C4940F72E66}" type="parTrans" cxnId="{4EEC6DC2-F269-4B28-8840-0F014BC6ED20}">
      <dgm:prSet/>
      <dgm:spPr/>
      <dgm:t>
        <a:bodyPr/>
        <a:lstStyle/>
        <a:p>
          <a:endParaRPr lang="nb-NO"/>
        </a:p>
      </dgm:t>
    </dgm:pt>
    <dgm:pt modelId="{E24C3D3C-E411-4AEC-A508-C05BC0BD0C37}" type="sibTrans" cxnId="{4EEC6DC2-F269-4B28-8840-0F014BC6ED20}">
      <dgm:prSet/>
      <dgm:spPr/>
      <dgm:t>
        <a:bodyPr/>
        <a:lstStyle/>
        <a:p>
          <a:endParaRPr lang="nb-NO"/>
        </a:p>
      </dgm:t>
    </dgm:pt>
    <dgm:pt modelId="{30A48AB7-31B3-4D14-8580-9A2DDF355265}" type="pres">
      <dgm:prSet presAssocID="{6E5E3D7C-C78C-4DF2-BACA-81E605888B5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CDD45230-B6C6-44A6-BB01-2CA54FF770E8}" type="pres">
      <dgm:prSet presAssocID="{6E5E3D7C-C78C-4DF2-BACA-81E605888B5B}" presName="hierFlow" presStyleCnt="0"/>
      <dgm:spPr/>
      <dgm:t>
        <a:bodyPr/>
        <a:lstStyle/>
        <a:p>
          <a:endParaRPr lang="nb-NO"/>
        </a:p>
      </dgm:t>
    </dgm:pt>
    <dgm:pt modelId="{D17F17F5-BBDB-4D68-BCF7-99A20A06F5AE}" type="pres">
      <dgm:prSet presAssocID="{6E5E3D7C-C78C-4DF2-BACA-81E605888B5B}" presName="firstBuf" presStyleCnt="0"/>
      <dgm:spPr/>
      <dgm:t>
        <a:bodyPr/>
        <a:lstStyle/>
        <a:p>
          <a:endParaRPr lang="nb-NO"/>
        </a:p>
      </dgm:t>
    </dgm:pt>
    <dgm:pt modelId="{DC578F9F-933C-45FD-AE8C-D8A00257AC89}" type="pres">
      <dgm:prSet presAssocID="{6E5E3D7C-C78C-4DF2-BACA-81E605888B5B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nb-NO"/>
        </a:p>
      </dgm:t>
    </dgm:pt>
    <dgm:pt modelId="{E9A45B7B-3197-416F-B8F0-E6BDB563FEC9}" type="pres">
      <dgm:prSet presAssocID="{718206CC-618E-4B97-8947-7EDBFA373323}" presName="Name14" presStyleCnt="0"/>
      <dgm:spPr/>
      <dgm:t>
        <a:bodyPr/>
        <a:lstStyle/>
        <a:p>
          <a:endParaRPr lang="nb-NO"/>
        </a:p>
      </dgm:t>
    </dgm:pt>
    <dgm:pt modelId="{6D1615CF-AEA9-499B-BE4B-AC2F6770F4C3}" type="pres">
      <dgm:prSet presAssocID="{718206CC-618E-4B97-8947-7EDBFA373323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20FCDA8-C7F3-4D8A-8E87-B425A17100A9}" type="pres">
      <dgm:prSet presAssocID="{718206CC-618E-4B97-8947-7EDBFA373323}" presName="hierChild2" presStyleCnt="0"/>
      <dgm:spPr/>
      <dgm:t>
        <a:bodyPr/>
        <a:lstStyle/>
        <a:p>
          <a:endParaRPr lang="nb-NO"/>
        </a:p>
      </dgm:t>
    </dgm:pt>
    <dgm:pt modelId="{5A1DB887-4F52-4EF3-94C8-536947AAD154}" type="pres">
      <dgm:prSet presAssocID="{43507088-5E41-493E-800E-0BD43B4DD9EC}" presName="Name19" presStyleLbl="parChTrans1D2" presStyleIdx="0" presStyleCnt="3"/>
      <dgm:spPr/>
      <dgm:t>
        <a:bodyPr/>
        <a:lstStyle/>
        <a:p>
          <a:endParaRPr lang="nb-NO"/>
        </a:p>
      </dgm:t>
    </dgm:pt>
    <dgm:pt modelId="{05257FA1-E5CB-4F47-9FF9-C5312A22F430}" type="pres">
      <dgm:prSet presAssocID="{9B10B3F9-124B-4A7E-94E9-22038CBE67BD}" presName="Name21" presStyleCnt="0"/>
      <dgm:spPr/>
      <dgm:t>
        <a:bodyPr/>
        <a:lstStyle/>
        <a:p>
          <a:endParaRPr lang="nb-NO"/>
        </a:p>
      </dgm:t>
    </dgm:pt>
    <dgm:pt modelId="{4AE44482-1AE5-4E36-92D3-A02488942520}" type="pres">
      <dgm:prSet presAssocID="{9B10B3F9-124B-4A7E-94E9-22038CBE67BD}" presName="level2Shape" presStyleLbl="node2" presStyleIdx="0" presStyleCnt="3"/>
      <dgm:spPr/>
      <dgm:t>
        <a:bodyPr/>
        <a:lstStyle/>
        <a:p>
          <a:endParaRPr lang="nb-NO"/>
        </a:p>
      </dgm:t>
    </dgm:pt>
    <dgm:pt modelId="{1D638C7A-5433-4AF4-85F7-C6C8F49DEE85}" type="pres">
      <dgm:prSet presAssocID="{9B10B3F9-124B-4A7E-94E9-22038CBE67BD}" presName="hierChild3" presStyleCnt="0"/>
      <dgm:spPr/>
      <dgm:t>
        <a:bodyPr/>
        <a:lstStyle/>
        <a:p>
          <a:endParaRPr lang="nb-NO"/>
        </a:p>
      </dgm:t>
    </dgm:pt>
    <dgm:pt modelId="{FFB45C41-917F-4DEF-973D-033A11EDC20D}" type="pres">
      <dgm:prSet presAssocID="{4E611949-C1C4-494F-99A9-8FAB6214791C}" presName="Name19" presStyleLbl="parChTrans1D3" presStyleIdx="0" presStyleCnt="6"/>
      <dgm:spPr/>
      <dgm:t>
        <a:bodyPr/>
        <a:lstStyle/>
        <a:p>
          <a:endParaRPr lang="nb-NO"/>
        </a:p>
      </dgm:t>
    </dgm:pt>
    <dgm:pt modelId="{5D0F8B69-9C39-4065-8A0F-B11676C73520}" type="pres">
      <dgm:prSet presAssocID="{6274CEFD-A266-4FA1-BD94-551E8AD60F66}" presName="Name21" presStyleCnt="0"/>
      <dgm:spPr/>
      <dgm:t>
        <a:bodyPr/>
        <a:lstStyle/>
        <a:p>
          <a:endParaRPr lang="nb-NO"/>
        </a:p>
      </dgm:t>
    </dgm:pt>
    <dgm:pt modelId="{B83F5E17-D4AD-4BBF-9BCA-7D85D58A4014}" type="pres">
      <dgm:prSet presAssocID="{6274CEFD-A266-4FA1-BD94-551E8AD60F66}" presName="level2Shape" presStyleLbl="node3" presStyleIdx="0" presStyleCnt="6"/>
      <dgm:spPr/>
      <dgm:t>
        <a:bodyPr/>
        <a:lstStyle/>
        <a:p>
          <a:endParaRPr lang="nb-NO"/>
        </a:p>
      </dgm:t>
    </dgm:pt>
    <dgm:pt modelId="{AD9C67E9-E00B-437E-B6D9-BED42A6AA9CF}" type="pres">
      <dgm:prSet presAssocID="{6274CEFD-A266-4FA1-BD94-551E8AD60F66}" presName="hierChild3" presStyleCnt="0"/>
      <dgm:spPr/>
      <dgm:t>
        <a:bodyPr/>
        <a:lstStyle/>
        <a:p>
          <a:endParaRPr lang="nb-NO"/>
        </a:p>
      </dgm:t>
    </dgm:pt>
    <dgm:pt modelId="{D01FB87D-7E8D-40D1-A17F-C5CA700C3CF4}" type="pres">
      <dgm:prSet presAssocID="{174A7A28-ACB1-40E3-8F5B-E4C28786FBB5}" presName="Name19" presStyleLbl="parChTrans1D4" presStyleIdx="0" presStyleCnt="6"/>
      <dgm:spPr/>
      <dgm:t>
        <a:bodyPr/>
        <a:lstStyle/>
        <a:p>
          <a:endParaRPr lang="nb-NO"/>
        </a:p>
      </dgm:t>
    </dgm:pt>
    <dgm:pt modelId="{D9CD47BD-5314-42B4-AD1F-6DF3DAEFC812}" type="pres">
      <dgm:prSet presAssocID="{D2A0985F-401C-42F9-96D0-6DFA5537BAD5}" presName="Name21" presStyleCnt="0"/>
      <dgm:spPr/>
      <dgm:t>
        <a:bodyPr/>
        <a:lstStyle/>
        <a:p>
          <a:endParaRPr lang="nb-NO"/>
        </a:p>
      </dgm:t>
    </dgm:pt>
    <dgm:pt modelId="{D06D5A0A-CF7D-4E67-8C23-AD6EBFB7A4CF}" type="pres">
      <dgm:prSet presAssocID="{D2A0985F-401C-42F9-96D0-6DFA5537BAD5}" presName="level2Shape" presStyleLbl="node4" presStyleIdx="0" presStyleCnt="6" custScaleY="429318"/>
      <dgm:spPr/>
      <dgm:t>
        <a:bodyPr/>
        <a:lstStyle/>
        <a:p>
          <a:endParaRPr lang="nb-NO"/>
        </a:p>
      </dgm:t>
    </dgm:pt>
    <dgm:pt modelId="{959949B0-6D35-4A84-ADB6-746A4F7CE393}" type="pres">
      <dgm:prSet presAssocID="{D2A0985F-401C-42F9-96D0-6DFA5537BAD5}" presName="hierChild3" presStyleCnt="0"/>
      <dgm:spPr/>
      <dgm:t>
        <a:bodyPr/>
        <a:lstStyle/>
        <a:p>
          <a:endParaRPr lang="nb-NO"/>
        </a:p>
      </dgm:t>
    </dgm:pt>
    <dgm:pt modelId="{BD3C4FE6-FD46-4561-993D-6BB481244126}" type="pres">
      <dgm:prSet presAssocID="{D330427B-31DC-42E6-8117-1916519E5C47}" presName="Name19" presStyleLbl="parChTrans1D3" presStyleIdx="1" presStyleCnt="6"/>
      <dgm:spPr/>
      <dgm:t>
        <a:bodyPr/>
        <a:lstStyle/>
        <a:p>
          <a:endParaRPr lang="nb-NO"/>
        </a:p>
      </dgm:t>
    </dgm:pt>
    <dgm:pt modelId="{41A656CF-3ED8-4D73-8ECE-341A130FB72B}" type="pres">
      <dgm:prSet presAssocID="{54FAA373-6C82-4A7B-A599-386DDC8AB67B}" presName="Name21" presStyleCnt="0"/>
      <dgm:spPr/>
      <dgm:t>
        <a:bodyPr/>
        <a:lstStyle/>
        <a:p>
          <a:endParaRPr lang="nb-NO"/>
        </a:p>
      </dgm:t>
    </dgm:pt>
    <dgm:pt modelId="{86110224-4572-4917-B9DF-A8560502D976}" type="pres">
      <dgm:prSet presAssocID="{54FAA373-6C82-4A7B-A599-386DDC8AB67B}" presName="level2Shape" presStyleLbl="node3" presStyleIdx="1" presStyleCnt="6"/>
      <dgm:spPr/>
      <dgm:t>
        <a:bodyPr/>
        <a:lstStyle/>
        <a:p>
          <a:endParaRPr lang="nb-NO"/>
        </a:p>
      </dgm:t>
    </dgm:pt>
    <dgm:pt modelId="{65D27FA8-0885-4B01-BD5C-AC3A5F78E601}" type="pres">
      <dgm:prSet presAssocID="{54FAA373-6C82-4A7B-A599-386DDC8AB67B}" presName="hierChild3" presStyleCnt="0"/>
      <dgm:spPr/>
      <dgm:t>
        <a:bodyPr/>
        <a:lstStyle/>
        <a:p>
          <a:endParaRPr lang="nb-NO"/>
        </a:p>
      </dgm:t>
    </dgm:pt>
    <dgm:pt modelId="{4536F440-193F-4172-B99C-C1B3B76442EF}" type="pres">
      <dgm:prSet presAssocID="{AC0E0209-A4CB-49C2-B920-3802AFC692AD}" presName="Name19" presStyleLbl="parChTrans1D4" presStyleIdx="1" presStyleCnt="6"/>
      <dgm:spPr/>
      <dgm:t>
        <a:bodyPr/>
        <a:lstStyle/>
        <a:p>
          <a:endParaRPr lang="nb-NO"/>
        </a:p>
      </dgm:t>
    </dgm:pt>
    <dgm:pt modelId="{4FB360CE-54E4-4F9D-AE21-3C4F8C7D75C6}" type="pres">
      <dgm:prSet presAssocID="{0F285654-DDAE-48C8-B784-A38DD7A808A7}" presName="Name21" presStyleCnt="0"/>
      <dgm:spPr/>
      <dgm:t>
        <a:bodyPr/>
        <a:lstStyle/>
        <a:p>
          <a:endParaRPr lang="nb-NO"/>
        </a:p>
      </dgm:t>
    </dgm:pt>
    <dgm:pt modelId="{F0EF75AF-55B1-4A2D-AFF6-3DEB90F6E81D}" type="pres">
      <dgm:prSet presAssocID="{0F285654-DDAE-48C8-B784-A38DD7A808A7}" presName="level2Shape" presStyleLbl="node4" presStyleIdx="1" presStyleCnt="6" custScaleY="311176"/>
      <dgm:spPr/>
      <dgm:t>
        <a:bodyPr/>
        <a:lstStyle/>
        <a:p>
          <a:endParaRPr lang="nb-NO"/>
        </a:p>
      </dgm:t>
    </dgm:pt>
    <dgm:pt modelId="{14080810-F214-4007-B206-C2C8D3D89B97}" type="pres">
      <dgm:prSet presAssocID="{0F285654-DDAE-48C8-B784-A38DD7A808A7}" presName="hierChild3" presStyleCnt="0"/>
      <dgm:spPr/>
      <dgm:t>
        <a:bodyPr/>
        <a:lstStyle/>
        <a:p>
          <a:endParaRPr lang="nb-NO"/>
        </a:p>
      </dgm:t>
    </dgm:pt>
    <dgm:pt modelId="{DC7B8328-EB1C-4588-8230-D40EE070F9C3}" type="pres">
      <dgm:prSet presAssocID="{16027FF7-8BA7-40A0-B8AA-0E0321FAB7ED}" presName="Name19" presStyleLbl="parChTrans1D3" presStyleIdx="2" presStyleCnt="6"/>
      <dgm:spPr/>
      <dgm:t>
        <a:bodyPr/>
        <a:lstStyle/>
        <a:p>
          <a:endParaRPr lang="nb-NO"/>
        </a:p>
      </dgm:t>
    </dgm:pt>
    <dgm:pt modelId="{D93BD0F0-31C7-48BC-AF67-A183CE765424}" type="pres">
      <dgm:prSet presAssocID="{4EDA045A-B44C-482B-BF72-210B975499A2}" presName="Name21" presStyleCnt="0"/>
      <dgm:spPr/>
      <dgm:t>
        <a:bodyPr/>
        <a:lstStyle/>
        <a:p>
          <a:endParaRPr lang="nb-NO"/>
        </a:p>
      </dgm:t>
    </dgm:pt>
    <dgm:pt modelId="{BD6F8104-BC95-4B38-9DFC-5A3594F62AE8}" type="pres">
      <dgm:prSet presAssocID="{4EDA045A-B44C-482B-BF72-210B975499A2}" presName="level2Shape" presStyleLbl="node3" presStyleIdx="2" presStyleCnt="6"/>
      <dgm:spPr/>
      <dgm:t>
        <a:bodyPr/>
        <a:lstStyle/>
        <a:p>
          <a:endParaRPr lang="nb-NO"/>
        </a:p>
      </dgm:t>
    </dgm:pt>
    <dgm:pt modelId="{6C690147-967E-4C51-AA72-E48ED2EE4C4E}" type="pres">
      <dgm:prSet presAssocID="{4EDA045A-B44C-482B-BF72-210B975499A2}" presName="hierChild3" presStyleCnt="0"/>
      <dgm:spPr/>
      <dgm:t>
        <a:bodyPr/>
        <a:lstStyle/>
        <a:p>
          <a:endParaRPr lang="nb-NO"/>
        </a:p>
      </dgm:t>
    </dgm:pt>
    <dgm:pt modelId="{57D92C11-6BDB-4C16-9A7A-3DDCF590E769}" type="pres">
      <dgm:prSet presAssocID="{110D5CE6-27A9-402A-8B17-AB05884BC041}" presName="Name19" presStyleLbl="parChTrans1D4" presStyleIdx="2" presStyleCnt="6"/>
      <dgm:spPr/>
      <dgm:t>
        <a:bodyPr/>
        <a:lstStyle/>
        <a:p>
          <a:endParaRPr lang="nb-NO"/>
        </a:p>
      </dgm:t>
    </dgm:pt>
    <dgm:pt modelId="{C931EB4C-F63F-4D54-8252-A3C2EC98F3C3}" type="pres">
      <dgm:prSet presAssocID="{1C926FEC-B378-4897-9690-D57348280C70}" presName="Name21" presStyleCnt="0"/>
      <dgm:spPr/>
      <dgm:t>
        <a:bodyPr/>
        <a:lstStyle/>
        <a:p>
          <a:endParaRPr lang="nb-NO"/>
        </a:p>
      </dgm:t>
    </dgm:pt>
    <dgm:pt modelId="{5B546587-0791-450E-90AB-AD9DAF41779D}" type="pres">
      <dgm:prSet presAssocID="{1C926FEC-B378-4897-9690-D57348280C70}" presName="level2Shape" presStyleLbl="node4" presStyleIdx="2" presStyleCnt="6" custScaleY="233374"/>
      <dgm:spPr/>
      <dgm:t>
        <a:bodyPr/>
        <a:lstStyle/>
        <a:p>
          <a:endParaRPr lang="nb-NO"/>
        </a:p>
      </dgm:t>
    </dgm:pt>
    <dgm:pt modelId="{A2B741BA-B959-4739-A467-7187B09C70FD}" type="pres">
      <dgm:prSet presAssocID="{1C926FEC-B378-4897-9690-D57348280C70}" presName="hierChild3" presStyleCnt="0"/>
      <dgm:spPr/>
      <dgm:t>
        <a:bodyPr/>
        <a:lstStyle/>
        <a:p>
          <a:endParaRPr lang="nb-NO"/>
        </a:p>
      </dgm:t>
    </dgm:pt>
    <dgm:pt modelId="{F58D9296-2749-44B6-91B0-675A1EA9F5AA}" type="pres">
      <dgm:prSet presAssocID="{00417C64-582E-4CB5-8CBD-B8E484AC923B}" presName="Name19" presStyleLbl="parChTrans1D2" presStyleIdx="1" presStyleCnt="3"/>
      <dgm:spPr/>
      <dgm:t>
        <a:bodyPr/>
        <a:lstStyle/>
        <a:p>
          <a:endParaRPr lang="nb-NO"/>
        </a:p>
      </dgm:t>
    </dgm:pt>
    <dgm:pt modelId="{8AC9C634-3904-42E9-84B1-E8F5A53E8CA0}" type="pres">
      <dgm:prSet presAssocID="{56BB9D88-9E4B-4BBE-AFDC-B552D59D940F}" presName="Name21" presStyleCnt="0"/>
      <dgm:spPr/>
      <dgm:t>
        <a:bodyPr/>
        <a:lstStyle/>
        <a:p>
          <a:endParaRPr lang="nb-NO"/>
        </a:p>
      </dgm:t>
    </dgm:pt>
    <dgm:pt modelId="{A3A55591-998D-4D20-B9ED-5E2AA52E9D46}" type="pres">
      <dgm:prSet presAssocID="{56BB9D88-9E4B-4BBE-AFDC-B552D59D940F}" presName="level2Shape" presStyleLbl="node2" presStyleIdx="1" presStyleCnt="3"/>
      <dgm:spPr/>
      <dgm:t>
        <a:bodyPr/>
        <a:lstStyle/>
        <a:p>
          <a:endParaRPr lang="nb-NO"/>
        </a:p>
      </dgm:t>
    </dgm:pt>
    <dgm:pt modelId="{2234E1E5-E08E-4638-B5E2-3277B97C6553}" type="pres">
      <dgm:prSet presAssocID="{56BB9D88-9E4B-4BBE-AFDC-B552D59D940F}" presName="hierChild3" presStyleCnt="0"/>
      <dgm:spPr/>
      <dgm:t>
        <a:bodyPr/>
        <a:lstStyle/>
        <a:p>
          <a:endParaRPr lang="nb-NO"/>
        </a:p>
      </dgm:t>
    </dgm:pt>
    <dgm:pt modelId="{D15C2400-B4D7-4DFB-BBA5-572AAD43EC18}" type="pres">
      <dgm:prSet presAssocID="{E60E0270-40E7-40D3-9AC2-D6FA67D5BF89}" presName="Name19" presStyleLbl="parChTrans1D3" presStyleIdx="3" presStyleCnt="6"/>
      <dgm:spPr/>
      <dgm:t>
        <a:bodyPr/>
        <a:lstStyle/>
        <a:p>
          <a:endParaRPr lang="nb-NO"/>
        </a:p>
      </dgm:t>
    </dgm:pt>
    <dgm:pt modelId="{05BFEF8B-88B3-4FC7-AFDF-4E34D52CC202}" type="pres">
      <dgm:prSet presAssocID="{FF087993-A73A-4A17-834E-33FABB357773}" presName="Name21" presStyleCnt="0"/>
      <dgm:spPr/>
      <dgm:t>
        <a:bodyPr/>
        <a:lstStyle/>
        <a:p>
          <a:endParaRPr lang="nb-NO"/>
        </a:p>
      </dgm:t>
    </dgm:pt>
    <dgm:pt modelId="{660E1A99-0B0C-4420-9DEB-FA92B6687E26}" type="pres">
      <dgm:prSet presAssocID="{FF087993-A73A-4A17-834E-33FABB357773}" presName="level2Shape" presStyleLbl="node3" presStyleIdx="3" presStyleCnt="6"/>
      <dgm:spPr/>
      <dgm:t>
        <a:bodyPr/>
        <a:lstStyle/>
        <a:p>
          <a:endParaRPr lang="nb-NO"/>
        </a:p>
      </dgm:t>
    </dgm:pt>
    <dgm:pt modelId="{CF840D6C-1AA4-4730-A49D-C0E0EF1B11C7}" type="pres">
      <dgm:prSet presAssocID="{FF087993-A73A-4A17-834E-33FABB357773}" presName="hierChild3" presStyleCnt="0"/>
      <dgm:spPr/>
      <dgm:t>
        <a:bodyPr/>
        <a:lstStyle/>
        <a:p>
          <a:endParaRPr lang="nb-NO"/>
        </a:p>
      </dgm:t>
    </dgm:pt>
    <dgm:pt modelId="{D3BB4397-09A3-488B-B6AB-1D74C87397BD}" type="pres">
      <dgm:prSet presAssocID="{BDFA8DAB-A3D5-42AC-8663-7B7568DE9D6D}" presName="Name19" presStyleLbl="parChTrans1D4" presStyleIdx="3" presStyleCnt="6"/>
      <dgm:spPr/>
      <dgm:t>
        <a:bodyPr/>
        <a:lstStyle/>
        <a:p>
          <a:endParaRPr lang="nb-NO"/>
        </a:p>
      </dgm:t>
    </dgm:pt>
    <dgm:pt modelId="{6737EFFF-63E4-4C48-9764-784E321D4CEA}" type="pres">
      <dgm:prSet presAssocID="{12E12E71-FC61-441C-ADAB-F0F10E4FA191}" presName="Name21" presStyleCnt="0"/>
      <dgm:spPr/>
      <dgm:t>
        <a:bodyPr/>
        <a:lstStyle/>
        <a:p>
          <a:endParaRPr lang="nb-NO"/>
        </a:p>
      </dgm:t>
    </dgm:pt>
    <dgm:pt modelId="{71801ADC-AF62-446F-9712-831D0C32FDCD}" type="pres">
      <dgm:prSet presAssocID="{12E12E71-FC61-441C-ADAB-F0F10E4FA191}" presName="level2Shape" presStyleLbl="node4" presStyleIdx="3" presStyleCnt="6"/>
      <dgm:spPr/>
      <dgm:t>
        <a:bodyPr/>
        <a:lstStyle/>
        <a:p>
          <a:endParaRPr lang="nb-NO"/>
        </a:p>
      </dgm:t>
    </dgm:pt>
    <dgm:pt modelId="{2337ED88-122A-4FBB-8F2B-3D69E16E6D88}" type="pres">
      <dgm:prSet presAssocID="{12E12E71-FC61-441C-ADAB-F0F10E4FA191}" presName="hierChild3" presStyleCnt="0"/>
      <dgm:spPr/>
      <dgm:t>
        <a:bodyPr/>
        <a:lstStyle/>
        <a:p>
          <a:endParaRPr lang="nb-NO"/>
        </a:p>
      </dgm:t>
    </dgm:pt>
    <dgm:pt modelId="{A4F7E00A-ED72-45D0-9CE1-B0B38C6ABC3D}" type="pres">
      <dgm:prSet presAssocID="{276F2C0D-68D6-473B-B3A7-7D07A4D1B076}" presName="Name19" presStyleLbl="parChTrans1D3" presStyleIdx="4" presStyleCnt="6"/>
      <dgm:spPr/>
      <dgm:t>
        <a:bodyPr/>
        <a:lstStyle/>
        <a:p>
          <a:endParaRPr lang="nb-NO"/>
        </a:p>
      </dgm:t>
    </dgm:pt>
    <dgm:pt modelId="{710FBF39-2E6F-406A-9431-ADC804751C88}" type="pres">
      <dgm:prSet presAssocID="{E3AB65E8-DA27-437F-9DC1-3EE883EAF1A0}" presName="Name21" presStyleCnt="0"/>
      <dgm:spPr/>
      <dgm:t>
        <a:bodyPr/>
        <a:lstStyle/>
        <a:p>
          <a:endParaRPr lang="nb-NO"/>
        </a:p>
      </dgm:t>
    </dgm:pt>
    <dgm:pt modelId="{F6429BB4-B8B0-45B6-A5A8-6A3F921E286F}" type="pres">
      <dgm:prSet presAssocID="{E3AB65E8-DA27-437F-9DC1-3EE883EAF1A0}" presName="level2Shape" presStyleLbl="node3" presStyleIdx="4" presStyleCnt="6"/>
      <dgm:spPr/>
      <dgm:t>
        <a:bodyPr/>
        <a:lstStyle/>
        <a:p>
          <a:endParaRPr lang="nb-NO"/>
        </a:p>
      </dgm:t>
    </dgm:pt>
    <dgm:pt modelId="{39A05C4F-CA02-478F-BFEF-F0294C725232}" type="pres">
      <dgm:prSet presAssocID="{E3AB65E8-DA27-437F-9DC1-3EE883EAF1A0}" presName="hierChild3" presStyleCnt="0"/>
      <dgm:spPr/>
      <dgm:t>
        <a:bodyPr/>
        <a:lstStyle/>
        <a:p>
          <a:endParaRPr lang="nb-NO"/>
        </a:p>
      </dgm:t>
    </dgm:pt>
    <dgm:pt modelId="{E8CB7137-7A06-4FCA-9F66-BFEB11771BBC}" type="pres">
      <dgm:prSet presAssocID="{CA9F8DF5-F017-4B7F-AB60-42E4D40FC92D}" presName="Name19" presStyleLbl="parChTrans1D4" presStyleIdx="4" presStyleCnt="6"/>
      <dgm:spPr/>
      <dgm:t>
        <a:bodyPr/>
        <a:lstStyle/>
        <a:p>
          <a:endParaRPr lang="nb-NO"/>
        </a:p>
      </dgm:t>
    </dgm:pt>
    <dgm:pt modelId="{FCA77ADD-F7F1-415B-B3EA-656C52C9AAA2}" type="pres">
      <dgm:prSet presAssocID="{7580297F-DD45-49D8-B063-B3393188D675}" presName="Name21" presStyleCnt="0"/>
      <dgm:spPr/>
      <dgm:t>
        <a:bodyPr/>
        <a:lstStyle/>
        <a:p>
          <a:endParaRPr lang="nb-NO"/>
        </a:p>
      </dgm:t>
    </dgm:pt>
    <dgm:pt modelId="{5B8464D1-4BD3-4BBE-9194-9AC628EBD612}" type="pres">
      <dgm:prSet presAssocID="{7580297F-DD45-49D8-B063-B3393188D675}" presName="level2Shape" presStyleLbl="node4" presStyleIdx="4" presStyleCnt="6"/>
      <dgm:spPr/>
      <dgm:t>
        <a:bodyPr/>
        <a:lstStyle/>
        <a:p>
          <a:endParaRPr lang="nb-NO"/>
        </a:p>
      </dgm:t>
    </dgm:pt>
    <dgm:pt modelId="{5E0A60BD-A5EA-453F-8801-F4EE225A21A2}" type="pres">
      <dgm:prSet presAssocID="{7580297F-DD45-49D8-B063-B3393188D675}" presName="hierChild3" presStyleCnt="0"/>
      <dgm:spPr/>
      <dgm:t>
        <a:bodyPr/>
        <a:lstStyle/>
        <a:p>
          <a:endParaRPr lang="nb-NO"/>
        </a:p>
      </dgm:t>
    </dgm:pt>
    <dgm:pt modelId="{543E68E5-98A7-4B4A-8309-DDE12A5CCEA7}" type="pres">
      <dgm:prSet presAssocID="{2C3679BD-F38F-4CDB-B84B-928AADD9C1B6}" presName="Name19" presStyleLbl="parChTrans1D2" presStyleIdx="2" presStyleCnt="3"/>
      <dgm:spPr/>
      <dgm:t>
        <a:bodyPr/>
        <a:lstStyle/>
        <a:p>
          <a:endParaRPr lang="nb-NO"/>
        </a:p>
      </dgm:t>
    </dgm:pt>
    <dgm:pt modelId="{551827D2-1683-4F76-839F-93E14313EFAD}" type="pres">
      <dgm:prSet presAssocID="{1205AA73-7189-4FF6-B471-6DF66287B0AC}" presName="Name21" presStyleCnt="0"/>
      <dgm:spPr/>
      <dgm:t>
        <a:bodyPr/>
        <a:lstStyle/>
        <a:p>
          <a:endParaRPr lang="nb-NO"/>
        </a:p>
      </dgm:t>
    </dgm:pt>
    <dgm:pt modelId="{6B8A54A3-0289-4549-BC37-5E9F8E8B4424}" type="pres">
      <dgm:prSet presAssocID="{1205AA73-7189-4FF6-B471-6DF66287B0AC}" presName="level2Shape" presStyleLbl="node2" presStyleIdx="2" presStyleCnt="3"/>
      <dgm:spPr/>
      <dgm:t>
        <a:bodyPr/>
        <a:lstStyle/>
        <a:p>
          <a:endParaRPr lang="nb-NO"/>
        </a:p>
      </dgm:t>
    </dgm:pt>
    <dgm:pt modelId="{30094560-4C0F-481C-ABC5-1B23DF4D2A21}" type="pres">
      <dgm:prSet presAssocID="{1205AA73-7189-4FF6-B471-6DF66287B0AC}" presName="hierChild3" presStyleCnt="0"/>
      <dgm:spPr/>
      <dgm:t>
        <a:bodyPr/>
        <a:lstStyle/>
        <a:p>
          <a:endParaRPr lang="nb-NO"/>
        </a:p>
      </dgm:t>
    </dgm:pt>
    <dgm:pt modelId="{27192C49-C92A-401C-98F5-39F66ED0DB88}" type="pres">
      <dgm:prSet presAssocID="{32560540-AD75-4626-BF09-CFA357CDE263}" presName="Name19" presStyleLbl="parChTrans1D3" presStyleIdx="5" presStyleCnt="6"/>
      <dgm:spPr/>
      <dgm:t>
        <a:bodyPr/>
        <a:lstStyle/>
        <a:p>
          <a:endParaRPr lang="nb-NO"/>
        </a:p>
      </dgm:t>
    </dgm:pt>
    <dgm:pt modelId="{552D2271-58A3-4C1E-854B-4B02327CD508}" type="pres">
      <dgm:prSet presAssocID="{09F4FAA5-3229-42DD-8F45-CFD7D6F14832}" presName="Name21" presStyleCnt="0"/>
      <dgm:spPr/>
      <dgm:t>
        <a:bodyPr/>
        <a:lstStyle/>
        <a:p>
          <a:endParaRPr lang="nb-NO"/>
        </a:p>
      </dgm:t>
    </dgm:pt>
    <dgm:pt modelId="{87D5EFAC-CA5E-4572-91EF-56301951BF18}" type="pres">
      <dgm:prSet presAssocID="{09F4FAA5-3229-42DD-8F45-CFD7D6F14832}" presName="level2Shape" presStyleLbl="node3" presStyleIdx="5" presStyleCnt="6"/>
      <dgm:spPr/>
      <dgm:t>
        <a:bodyPr/>
        <a:lstStyle/>
        <a:p>
          <a:endParaRPr lang="nb-NO"/>
        </a:p>
      </dgm:t>
    </dgm:pt>
    <dgm:pt modelId="{87C12D6D-C248-4B4F-9463-BF59B3260048}" type="pres">
      <dgm:prSet presAssocID="{09F4FAA5-3229-42DD-8F45-CFD7D6F14832}" presName="hierChild3" presStyleCnt="0"/>
      <dgm:spPr/>
      <dgm:t>
        <a:bodyPr/>
        <a:lstStyle/>
        <a:p>
          <a:endParaRPr lang="nb-NO"/>
        </a:p>
      </dgm:t>
    </dgm:pt>
    <dgm:pt modelId="{B47B5E01-09FE-4797-A31C-A1132D903847}" type="pres">
      <dgm:prSet presAssocID="{F24B4B99-FDC7-47AD-9303-3C4940F72E66}" presName="Name19" presStyleLbl="parChTrans1D4" presStyleIdx="5" presStyleCnt="6"/>
      <dgm:spPr/>
      <dgm:t>
        <a:bodyPr/>
        <a:lstStyle/>
        <a:p>
          <a:endParaRPr lang="nb-NO"/>
        </a:p>
      </dgm:t>
    </dgm:pt>
    <dgm:pt modelId="{2612F573-5D65-4AF2-9CC7-E0C55320B522}" type="pres">
      <dgm:prSet presAssocID="{D09930F1-E06A-4091-AF93-8BAE989A273C}" presName="Name21" presStyleCnt="0"/>
      <dgm:spPr/>
      <dgm:t>
        <a:bodyPr/>
        <a:lstStyle/>
        <a:p>
          <a:endParaRPr lang="nb-NO"/>
        </a:p>
      </dgm:t>
    </dgm:pt>
    <dgm:pt modelId="{FE17E135-9057-48DF-A6DB-F0F3CC7F6A38}" type="pres">
      <dgm:prSet presAssocID="{D09930F1-E06A-4091-AF93-8BAE989A273C}" presName="level2Shape" presStyleLbl="node4" presStyleIdx="5" presStyleCnt="6"/>
      <dgm:spPr/>
      <dgm:t>
        <a:bodyPr/>
        <a:lstStyle/>
        <a:p>
          <a:endParaRPr lang="nb-NO"/>
        </a:p>
      </dgm:t>
    </dgm:pt>
    <dgm:pt modelId="{3BD9BA8F-63BF-4E6D-9FA1-B4811F47882C}" type="pres">
      <dgm:prSet presAssocID="{D09930F1-E06A-4091-AF93-8BAE989A273C}" presName="hierChild3" presStyleCnt="0"/>
      <dgm:spPr/>
      <dgm:t>
        <a:bodyPr/>
        <a:lstStyle/>
        <a:p>
          <a:endParaRPr lang="nb-NO"/>
        </a:p>
      </dgm:t>
    </dgm:pt>
    <dgm:pt modelId="{A5E8EBE5-2908-4952-8B84-D9E7239F61F5}" type="pres">
      <dgm:prSet presAssocID="{6E5E3D7C-C78C-4DF2-BACA-81E605888B5B}" presName="bgShapesFlow" presStyleCnt="0"/>
      <dgm:spPr/>
      <dgm:t>
        <a:bodyPr/>
        <a:lstStyle/>
        <a:p>
          <a:endParaRPr lang="nb-NO"/>
        </a:p>
      </dgm:t>
    </dgm:pt>
    <dgm:pt modelId="{A8396C95-B246-45D7-A1CB-9571C89B6D67}" type="pres">
      <dgm:prSet presAssocID="{C15CDD40-AB2F-4DD3-AA3C-7F7C5120C6DD}" presName="rectComp" presStyleCnt="0"/>
      <dgm:spPr/>
      <dgm:t>
        <a:bodyPr/>
        <a:lstStyle/>
        <a:p>
          <a:endParaRPr lang="nb-NO"/>
        </a:p>
      </dgm:t>
    </dgm:pt>
    <dgm:pt modelId="{A9B483D2-5C6B-459B-AFD5-DB11D956DC63}" type="pres">
      <dgm:prSet presAssocID="{C15CDD40-AB2F-4DD3-AA3C-7F7C5120C6DD}" presName="bgRect" presStyleLbl="bgShp" presStyleIdx="0" presStyleCnt="4"/>
      <dgm:spPr/>
      <dgm:t>
        <a:bodyPr/>
        <a:lstStyle/>
        <a:p>
          <a:endParaRPr lang="nb-NO"/>
        </a:p>
      </dgm:t>
    </dgm:pt>
    <dgm:pt modelId="{BF3A8141-5B80-4E27-BF4D-582622D0ECCB}" type="pres">
      <dgm:prSet presAssocID="{C15CDD40-AB2F-4DD3-AA3C-7F7C5120C6DD}" presName="bgRectTx" presStyleLbl="bgShp" presStyleIdx="0" presStyleCnt="4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E05B192D-4C0D-4823-AA28-29BEB52BDC07}" type="pres">
      <dgm:prSet presAssocID="{C15CDD40-AB2F-4DD3-AA3C-7F7C5120C6DD}" presName="spComp" presStyleCnt="0"/>
      <dgm:spPr/>
      <dgm:t>
        <a:bodyPr/>
        <a:lstStyle/>
        <a:p>
          <a:endParaRPr lang="nb-NO"/>
        </a:p>
      </dgm:t>
    </dgm:pt>
    <dgm:pt modelId="{4EB50BA7-3CDD-435B-9521-2F3970180764}" type="pres">
      <dgm:prSet presAssocID="{C15CDD40-AB2F-4DD3-AA3C-7F7C5120C6DD}" presName="vSp" presStyleCnt="0"/>
      <dgm:spPr/>
      <dgm:t>
        <a:bodyPr/>
        <a:lstStyle/>
        <a:p>
          <a:endParaRPr lang="nb-NO"/>
        </a:p>
      </dgm:t>
    </dgm:pt>
    <dgm:pt modelId="{65E59EE3-04C3-4828-A0BB-D49E1A3C1D59}" type="pres">
      <dgm:prSet presAssocID="{AAE4B2D2-0582-4956-B7DF-37234C5528A2}" presName="rectComp" presStyleCnt="0"/>
      <dgm:spPr/>
      <dgm:t>
        <a:bodyPr/>
        <a:lstStyle/>
        <a:p>
          <a:endParaRPr lang="nb-NO"/>
        </a:p>
      </dgm:t>
    </dgm:pt>
    <dgm:pt modelId="{42A39617-C8DE-46B9-BC56-3CEFE50AB11B}" type="pres">
      <dgm:prSet presAssocID="{AAE4B2D2-0582-4956-B7DF-37234C5528A2}" presName="bgRect" presStyleLbl="bgShp" presStyleIdx="1" presStyleCnt="4"/>
      <dgm:spPr/>
      <dgm:t>
        <a:bodyPr/>
        <a:lstStyle/>
        <a:p>
          <a:endParaRPr lang="nb-NO"/>
        </a:p>
      </dgm:t>
    </dgm:pt>
    <dgm:pt modelId="{2E0702FE-CC13-4587-95B0-031343EA0CF1}" type="pres">
      <dgm:prSet presAssocID="{AAE4B2D2-0582-4956-B7DF-37234C5528A2}" presName="bgRectTx" presStyleLbl="bgShp" presStyleIdx="1" presStyleCnt="4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631E8A97-50DB-41B6-8408-80207EED4578}" type="pres">
      <dgm:prSet presAssocID="{AAE4B2D2-0582-4956-B7DF-37234C5528A2}" presName="spComp" presStyleCnt="0"/>
      <dgm:spPr/>
      <dgm:t>
        <a:bodyPr/>
        <a:lstStyle/>
        <a:p>
          <a:endParaRPr lang="nb-NO"/>
        </a:p>
      </dgm:t>
    </dgm:pt>
    <dgm:pt modelId="{0003198C-F24B-4F74-96E3-E73A1969A1E9}" type="pres">
      <dgm:prSet presAssocID="{AAE4B2D2-0582-4956-B7DF-37234C5528A2}" presName="vSp" presStyleCnt="0"/>
      <dgm:spPr/>
      <dgm:t>
        <a:bodyPr/>
        <a:lstStyle/>
        <a:p>
          <a:endParaRPr lang="nb-NO"/>
        </a:p>
      </dgm:t>
    </dgm:pt>
    <dgm:pt modelId="{3735B46C-CC43-4CFB-84B9-008EF36B9899}" type="pres">
      <dgm:prSet presAssocID="{E2D3180A-7B8A-4AA2-8745-E6BFBD65659E}" presName="rectComp" presStyleCnt="0"/>
      <dgm:spPr/>
      <dgm:t>
        <a:bodyPr/>
        <a:lstStyle/>
        <a:p>
          <a:endParaRPr lang="nb-NO"/>
        </a:p>
      </dgm:t>
    </dgm:pt>
    <dgm:pt modelId="{7B8F8DFD-AD56-4E31-A2E4-84404FD13BB6}" type="pres">
      <dgm:prSet presAssocID="{E2D3180A-7B8A-4AA2-8745-E6BFBD65659E}" presName="bgRect" presStyleLbl="bgShp" presStyleIdx="2" presStyleCnt="4"/>
      <dgm:spPr/>
      <dgm:t>
        <a:bodyPr/>
        <a:lstStyle/>
        <a:p>
          <a:endParaRPr lang="nb-NO"/>
        </a:p>
      </dgm:t>
    </dgm:pt>
    <dgm:pt modelId="{533C5B02-F7E8-4181-A0D1-18667E988B33}" type="pres">
      <dgm:prSet presAssocID="{E2D3180A-7B8A-4AA2-8745-E6BFBD65659E}" presName="bgRectTx" presStyleLbl="bgShp" presStyleIdx="2" presStyleCnt="4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0E8DC5CE-175E-4CD6-9C36-F72A478951E3}" type="pres">
      <dgm:prSet presAssocID="{E2D3180A-7B8A-4AA2-8745-E6BFBD65659E}" presName="spComp" presStyleCnt="0"/>
      <dgm:spPr/>
      <dgm:t>
        <a:bodyPr/>
        <a:lstStyle/>
        <a:p>
          <a:endParaRPr lang="nb-NO"/>
        </a:p>
      </dgm:t>
    </dgm:pt>
    <dgm:pt modelId="{31035A01-0970-4AD4-A931-BCB9BEBB6632}" type="pres">
      <dgm:prSet presAssocID="{E2D3180A-7B8A-4AA2-8745-E6BFBD65659E}" presName="vSp" presStyleCnt="0"/>
      <dgm:spPr/>
      <dgm:t>
        <a:bodyPr/>
        <a:lstStyle/>
        <a:p>
          <a:endParaRPr lang="nb-NO"/>
        </a:p>
      </dgm:t>
    </dgm:pt>
    <dgm:pt modelId="{B567F6BA-A4F0-44A9-9478-007EB868BBA0}" type="pres">
      <dgm:prSet presAssocID="{169FF224-78E2-4F27-948A-069E9B1960EE}" presName="rectComp" presStyleCnt="0"/>
      <dgm:spPr/>
      <dgm:t>
        <a:bodyPr/>
        <a:lstStyle/>
        <a:p>
          <a:endParaRPr lang="nb-NO"/>
        </a:p>
      </dgm:t>
    </dgm:pt>
    <dgm:pt modelId="{BC0B2DAC-EB4A-453D-87DD-1A21305DA039}" type="pres">
      <dgm:prSet presAssocID="{169FF224-78E2-4F27-948A-069E9B1960EE}" presName="bgRect" presStyleLbl="bgShp" presStyleIdx="3" presStyleCnt="4" custScaleY="386338"/>
      <dgm:spPr/>
      <dgm:t>
        <a:bodyPr/>
        <a:lstStyle/>
        <a:p>
          <a:endParaRPr lang="nb-NO"/>
        </a:p>
      </dgm:t>
    </dgm:pt>
    <dgm:pt modelId="{BA3B3820-0EEB-4B50-BEAF-0A435FF5EA9A}" type="pres">
      <dgm:prSet presAssocID="{169FF224-78E2-4F27-948A-069E9B1960EE}" presName="bgRectTx" presStyleLbl="bgShp" presStyleIdx="3" presStyleCnt="4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A9F1CB1B-106C-45DF-9AF4-1124C8FFD677}" type="presOf" srcId="{D330427B-31DC-42E6-8117-1916519E5C47}" destId="{BD3C4FE6-FD46-4561-993D-6BB481244126}" srcOrd="0" destOrd="0" presId="urn:microsoft.com/office/officeart/2005/8/layout/hierarchy6"/>
    <dgm:cxn modelId="{6234BF73-B84E-4719-B01B-8E4F567131DD}" type="presOf" srcId="{AAE4B2D2-0582-4956-B7DF-37234C5528A2}" destId="{2E0702FE-CC13-4587-95B0-031343EA0CF1}" srcOrd="1" destOrd="0" presId="urn:microsoft.com/office/officeart/2005/8/layout/hierarchy6"/>
    <dgm:cxn modelId="{F8F4C804-B983-4BFB-9EC2-E540407BE231}" type="presOf" srcId="{00417C64-582E-4CB5-8CBD-B8E484AC923B}" destId="{F58D9296-2749-44B6-91B0-675A1EA9F5AA}" srcOrd="0" destOrd="0" presId="urn:microsoft.com/office/officeart/2005/8/layout/hierarchy6"/>
    <dgm:cxn modelId="{596F0EFA-8F76-4979-95D0-C17F131D62EB}" srcId="{E3AB65E8-DA27-437F-9DC1-3EE883EAF1A0}" destId="{7580297F-DD45-49D8-B063-B3393188D675}" srcOrd="0" destOrd="0" parTransId="{CA9F8DF5-F017-4B7F-AB60-42E4D40FC92D}" sibTransId="{66A01A88-1BC8-45AE-9C75-D9F2616C3F91}"/>
    <dgm:cxn modelId="{EB17C55B-D509-4F46-8B3B-D4B40B9F7B41}" srcId="{FF087993-A73A-4A17-834E-33FABB357773}" destId="{12E12E71-FC61-441C-ADAB-F0F10E4FA191}" srcOrd="0" destOrd="0" parTransId="{BDFA8DAB-A3D5-42AC-8663-7B7568DE9D6D}" sibTransId="{C493E434-27D6-4874-9049-C08334FEE32D}"/>
    <dgm:cxn modelId="{60F5972F-92EF-4964-AD2E-69292FA8AB26}" srcId="{4EDA045A-B44C-482B-BF72-210B975499A2}" destId="{1C926FEC-B378-4897-9690-D57348280C70}" srcOrd="0" destOrd="0" parTransId="{110D5CE6-27A9-402A-8B17-AB05884BC041}" sibTransId="{393DFEE6-37F7-4305-95F3-B48E8CF9F7BE}"/>
    <dgm:cxn modelId="{52BD745F-AF69-4F9E-BE82-A5FC73F67922}" srcId="{56BB9D88-9E4B-4BBE-AFDC-B552D59D940F}" destId="{E3AB65E8-DA27-437F-9DC1-3EE883EAF1A0}" srcOrd="1" destOrd="0" parTransId="{276F2C0D-68D6-473B-B3A7-7D07A4D1B076}" sibTransId="{BA38ADB4-DF5E-4806-BC0A-EC057742B792}"/>
    <dgm:cxn modelId="{CBC0A985-892B-4C2B-9B43-0A12C3D0C3DE}" type="presOf" srcId="{2C3679BD-F38F-4CDB-B84B-928AADD9C1B6}" destId="{543E68E5-98A7-4B4A-8309-DDE12A5CCEA7}" srcOrd="0" destOrd="0" presId="urn:microsoft.com/office/officeart/2005/8/layout/hierarchy6"/>
    <dgm:cxn modelId="{BAE8F31A-3660-4C8B-B916-40D45EADA302}" type="presOf" srcId="{7580297F-DD45-49D8-B063-B3393188D675}" destId="{5B8464D1-4BD3-4BBE-9194-9AC628EBD612}" srcOrd="0" destOrd="0" presId="urn:microsoft.com/office/officeart/2005/8/layout/hierarchy6"/>
    <dgm:cxn modelId="{A2695506-4708-4996-BB66-AA863A2A18B6}" type="presOf" srcId="{6274CEFD-A266-4FA1-BD94-551E8AD60F66}" destId="{B83F5E17-D4AD-4BBF-9BCA-7D85D58A4014}" srcOrd="0" destOrd="0" presId="urn:microsoft.com/office/officeart/2005/8/layout/hierarchy6"/>
    <dgm:cxn modelId="{74301D9A-A081-4C8B-8E36-CA41FE306DFC}" srcId="{56BB9D88-9E4B-4BBE-AFDC-B552D59D940F}" destId="{FF087993-A73A-4A17-834E-33FABB357773}" srcOrd="0" destOrd="0" parTransId="{E60E0270-40E7-40D3-9AC2-D6FA67D5BF89}" sibTransId="{6366C3C0-E019-44C8-BA97-83F6C22759FF}"/>
    <dgm:cxn modelId="{B378A4AE-EC63-4C15-8AAA-39D00F0CD600}" type="presOf" srcId="{718206CC-618E-4B97-8947-7EDBFA373323}" destId="{6D1615CF-AEA9-499B-BE4B-AC2F6770F4C3}" srcOrd="0" destOrd="0" presId="urn:microsoft.com/office/officeart/2005/8/layout/hierarchy6"/>
    <dgm:cxn modelId="{11A90327-48A8-47B2-AD08-B5607ABEE689}" type="presOf" srcId="{D09930F1-E06A-4091-AF93-8BAE989A273C}" destId="{FE17E135-9057-48DF-A6DB-F0F3CC7F6A38}" srcOrd="0" destOrd="0" presId="urn:microsoft.com/office/officeart/2005/8/layout/hierarchy6"/>
    <dgm:cxn modelId="{172DEE5D-9540-43DE-903E-B5195FA484D9}" type="presOf" srcId="{43507088-5E41-493E-800E-0BD43B4DD9EC}" destId="{5A1DB887-4F52-4EF3-94C8-536947AAD154}" srcOrd="0" destOrd="0" presId="urn:microsoft.com/office/officeart/2005/8/layout/hierarchy6"/>
    <dgm:cxn modelId="{9BE9490B-3D41-4DE5-A7ED-29BB61593151}" srcId="{9B10B3F9-124B-4A7E-94E9-22038CBE67BD}" destId="{54FAA373-6C82-4A7B-A599-386DDC8AB67B}" srcOrd="1" destOrd="0" parTransId="{D330427B-31DC-42E6-8117-1916519E5C47}" sibTransId="{A5962A20-097A-4947-83E4-AD4B4E2279AE}"/>
    <dgm:cxn modelId="{70DD4CEF-CBC0-43B8-932B-D8822E22DA8A}" type="presOf" srcId="{54FAA373-6C82-4A7B-A599-386DDC8AB67B}" destId="{86110224-4572-4917-B9DF-A8560502D976}" srcOrd="0" destOrd="0" presId="urn:microsoft.com/office/officeart/2005/8/layout/hierarchy6"/>
    <dgm:cxn modelId="{BA03D0D9-036B-409B-AEC0-9900926C5067}" type="presOf" srcId="{F24B4B99-FDC7-47AD-9303-3C4940F72E66}" destId="{B47B5E01-09FE-4797-A31C-A1132D903847}" srcOrd="0" destOrd="0" presId="urn:microsoft.com/office/officeart/2005/8/layout/hierarchy6"/>
    <dgm:cxn modelId="{6EB10ACC-2E8B-41E0-8311-AC2888351EAF}" type="presOf" srcId="{276F2C0D-68D6-473B-B3A7-7D07A4D1B076}" destId="{A4F7E00A-ED72-45D0-9CE1-B0B38C6ABC3D}" srcOrd="0" destOrd="0" presId="urn:microsoft.com/office/officeart/2005/8/layout/hierarchy6"/>
    <dgm:cxn modelId="{BF5C2D3A-7496-4A0C-89C2-28C683179EA4}" srcId="{6274CEFD-A266-4FA1-BD94-551E8AD60F66}" destId="{D2A0985F-401C-42F9-96D0-6DFA5537BAD5}" srcOrd="0" destOrd="0" parTransId="{174A7A28-ACB1-40E3-8F5B-E4C28786FBB5}" sibTransId="{3381A031-9DBB-411B-83C0-8710AF0FBB42}"/>
    <dgm:cxn modelId="{099C4B75-08BE-470C-ADBF-9ED5E45488D7}" type="presOf" srcId="{169FF224-78E2-4F27-948A-069E9B1960EE}" destId="{BA3B3820-0EEB-4B50-BEAF-0A435FF5EA9A}" srcOrd="1" destOrd="0" presId="urn:microsoft.com/office/officeart/2005/8/layout/hierarchy6"/>
    <dgm:cxn modelId="{AC8EE760-2926-426A-BE8E-A7677E1BE57C}" type="presOf" srcId="{0F285654-DDAE-48C8-B784-A38DD7A808A7}" destId="{F0EF75AF-55B1-4A2D-AFF6-3DEB90F6E81D}" srcOrd="0" destOrd="0" presId="urn:microsoft.com/office/officeart/2005/8/layout/hierarchy6"/>
    <dgm:cxn modelId="{E9818718-D5F7-47A5-9ACD-1E90A5A6936F}" type="presOf" srcId="{E2D3180A-7B8A-4AA2-8745-E6BFBD65659E}" destId="{533C5B02-F7E8-4181-A0D1-18667E988B33}" srcOrd="1" destOrd="0" presId="urn:microsoft.com/office/officeart/2005/8/layout/hierarchy6"/>
    <dgm:cxn modelId="{D8824D1C-DA47-4728-A755-3A48450503A9}" type="presOf" srcId="{56BB9D88-9E4B-4BBE-AFDC-B552D59D940F}" destId="{A3A55591-998D-4D20-B9ED-5E2AA52E9D46}" srcOrd="0" destOrd="0" presId="urn:microsoft.com/office/officeart/2005/8/layout/hierarchy6"/>
    <dgm:cxn modelId="{CC6102ED-FE24-41D3-BA66-54FFDA122176}" type="presOf" srcId="{1205AA73-7189-4FF6-B471-6DF66287B0AC}" destId="{6B8A54A3-0289-4549-BC37-5E9F8E8B4424}" srcOrd="0" destOrd="0" presId="urn:microsoft.com/office/officeart/2005/8/layout/hierarchy6"/>
    <dgm:cxn modelId="{71E23058-480A-496F-9E15-AF8DEC7189BB}" type="presOf" srcId="{9B10B3F9-124B-4A7E-94E9-22038CBE67BD}" destId="{4AE44482-1AE5-4E36-92D3-A02488942520}" srcOrd="0" destOrd="0" presId="urn:microsoft.com/office/officeart/2005/8/layout/hierarchy6"/>
    <dgm:cxn modelId="{943144D6-AF2D-4B08-A07C-75B751E4E585}" srcId="{9B10B3F9-124B-4A7E-94E9-22038CBE67BD}" destId="{6274CEFD-A266-4FA1-BD94-551E8AD60F66}" srcOrd="0" destOrd="0" parTransId="{4E611949-C1C4-494F-99A9-8FAB6214791C}" sibTransId="{AA8ACE57-6171-4361-8328-BB7C6207CFAE}"/>
    <dgm:cxn modelId="{9A020085-2791-455D-B484-DBD6362ED839}" type="presOf" srcId="{4E611949-C1C4-494F-99A9-8FAB6214791C}" destId="{FFB45C41-917F-4DEF-973D-033A11EDC20D}" srcOrd="0" destOrd="0" presId="urn:microsoft.com/office/officeart/2005/8/layout/hierarchy6"/>
    <dgm:cxn modelId="{3EEEE7F3-1BE4-435D-98CA-E731A0AAAB2C}" type="presOf" srcId="{110D5CE6-27A9-402A-8B17-AB05884BC041}" destId="{57D92C11-6BDB-4C16-9A7A-3DDCF590E769}" srcOrd="0" destOrd="0" presId="urn:microsoft.com/office/officeart/2005/8/layout/hierarchy6"/>
    <dgm:cxn modelId="{7DBCBDB4-9AAA-426E-9735-05CC273F1035}" srcId="{6E5E3D7C-C78C-4DF2-BACA-81E605888B5B}" destId="{E2D3180A-7B8A-4AA2-8745-E6BFBD65659E}" srcOrd="3" destOrd="0" parTransId="{50E5E4A3-868B-476F-B412-8E2594A9AB14}" sibTransId="{3E0709E1-C3A2-4D76-A0EC-378BA7CFC68A}"/>
    <dgm:cxn modelId="{C2957964-AC85-4A9F-8FC8-A84F6214BE1F}" type="presOf" srcId="{16027FF7-8BA7-40A0-B8AA-0E0321FAB7ED}" destId="{DC7B8328-EB1C-4588-8230-D40EE070F9C3}" srcOrd="0" destOrd="0" presId="urn:microsoft.com/office/officeart/2005/8/layout/hierarchy6"/>
    <dgm:cxn modelId="{C406A632-4D64-43B5-B2FE-989549EE8E2C}" type="presOf" srcId="{BDFA8DAB-A3D5-42AC-8663-7B7568DE9D6D}" destId="{D3BB4397-09A3-488B-B6AB-1D74C87397BD}" srcOrd="0" destOrd="0" presId="urn:microsoft.com/office/officeart/2005/8/layout/hierarchy6"/>
    <dgm:cxn modelId="{B0D4D6E3-6B7F-4731-829E-0220079B8B12}" type="presOf" srcId="{4EDA045A-B44C-482B-BF72-210B975499A2}" destId="{BD6F8104-BC95-4B38-9DFC-5A3594F62AE8}" srcOrd="0" destOrd="0" presId="urn:microsoft.com/office/officeart/2005/8/layout/hierarchy6"/>
    <dgm:cxn modelId="{1B5B0B7D-78A7-409C-AC2A-CCFBCE59F97E}" type="presOf" srcId="{1C926FEC-B378-4897-9690-D57348280C70}" destId="{5B546587-0791-450E-90AB-AD9DAF41779D}" srcOrd="0" destOrd="0" presId="urn:microsoft.com/office/officeart/2005/8/layout/hierarchy6"/>
    <dgm:cxn modelId="{5D2E816C-E0D0-460C-8C29-087D261E5D87}" type="presOf" srcId="{FF087993-A73A-4A17-834E-33FABB357773}" destId="{660E1A99-0B0C-4420-9DEB-FA92B6687E26}" srcOrd="0" destOrd="0" presId="urn:microsoft.com/office/officeart/2005/8/layout/hierarchy6"/>
    <dgm:cxn modelId="{6FB84F05-B26C-4919-9602-8E38DBC0DCAD}" srcId="{718206CC-618E-4B97-8947-7EDBFA373323}" destId="{1205AA73-7189-4FF6-B471-6DF66287B0AC}" srcOrd="2" destOrd="0" parTransId="{2C3679BD-F38F-4CDB-B84B-928AADD9C1B6}" sibTransId="{3438C3D2-AEDD-42D8-BD58-8177D47C7CD8}"/>
    <dgm:cxn modelId="{22BEF85E-9FC4-441F-8FDB-68885ECA2F28}" type="presOf" srcId="{C15CDD40-AB2F-4DD3-AA3C-7F7C5120C6DD}" destId="{A9B483D2-5C6B-459B-AFD5-DB11D956DC63}" srcOrd="0" destOrd="0" presId="urn:microsoft.com/office/officeart/2005/8/layout/hierarchy6"/>
    <dgm:cxn modelId="{E68374C9-9540-475B-85DA-8D836193E29C}" srcId="{1205AA73-7189-4FF6-B471-6DF66287B0AC}" destId="{09F4FAA5-3229-42DD-8F45-CFD7D6F14832}" srcOrd="0" destOrd="0" parTransId="{32560540-AD75-4626-BF09-CFA357CDE263}" sibTransId="{C72B3A1B-0549-415F-9BC6-4804DFF7438C}"/>
    <dgm:cxn modelId="{F450DC19-CF00-46AB-B738-27EF28B0F70F}" srcId="{9B10B3F9-124B-4A7E-94E9-22038CBE67BD}" destId="{4EDA045A-B44C-482B-BF72-210B975499A2}" srcOrd="2" destOrd="0" parTransId="{16027FF7-8BA7-40A0-B8AA-0E0321FAB7ED}" sibTransId="{E04B1098-904F-4EC0-B61F-AB42F6376032}"/>
    <dgm:cxn modelId="{BFB260D3-8893-482C-B936-F553473ED1AF}" type="presOf" srcId="{D2A0985F-401C-42F9-96D0-6DFA5537BAD5}" destId="{D06D5A0A-CF7D-4E67-8C23-AD6EBFB7A4CF}" srcOrd="0" destOrd="0" presId="urn:microsoft.com/office/officeart/2005/8/layout/hierarchy6"/>
    <dgm:cxn modelId="{40418B32-74A1-4A96-A326-4D91C2C76CE9}" type="presOf" srcId="{32560540-AD75-4626-BF09-CFA357CDE263}" destId="{27192C49-C92A-401C-98F5-39F66ED0DB88}" srcOrd="0" destOrd="0" presId="urn:microsoft.com/office/officeart/2005/8/layout/hierarchy6"/>
    <dgm:cxn modelId="{D3F52767-7DD7-48BC-A0ED-858FB5DF5585}" type="presOf" srcId="{12E12E71-FC61-441C-ADAB-F0F10E4FA191}" destId="{71801ADC-AF62-446F-9712-831D0C32FDCD}" srcOrd="0" destOrd="0" presId="urn:microsoft.com/office/officeart/2005/8/layout/hierarchy6"/>
    <dgm:cxn modelId="{20AA6C1A-C14F-4983-8EBC-167D68DC3455}" srcId="{6E5E3D7C-C78C-4DF2-BACA-81E605888B5B}" destId="{169FF224-78E2-4F27-948A-069E9B1960EE}" srcOrd="4" destOrd="0" parTransId="{E09FFD51-1B4A-4A27-B5B9-77B5EBE1E55D}" sibTransId="{829AC229-6B0F-4B8D-B27E-8D0B9FFF2C48}"/>
    <dgm:cxn modelId="{0F00C8B7-123A-4A61-AE89-B1518851D3E7}" type="presOf" srcId="{AC0E0209-A4CB-49C2-B920-3802AFC692AD}" destId="{4536F440-193F-4172-B99C-C1B3B76442EF}" srcOrd="0" destOrd="0" presId="urn:microsoft.com/office/officeart/2005/8/layout/hierarchy6"/>
    <dgm:cxn modelId="{BD7B5731-FBA9-4B01-85D8-719D688FBBC4}" type="presOf" srcId="{169FF224-78E2-4F27-948A-069E9B1960EE}" destId="{BC0B2DAC-EB4A-453D-87DD-1A21305DA039}" srcOrd="0" destOrd="0" presId="urn:microsoft.com/office/officeart/2005/8/layout/hierarchy6"/>
    <dgm:cxn modelId="{65814F63-3974-437D-9989-AE4FEA4884B7}" srcId="{6E5E3D7C-C78C-4DF2-BACA-81E605888B5B}" destId="{C15CDD40-AB2F-4DD3-AA3C-7F7C5120C6DD}" srcOrd="1" destOrd="0" parTransId="{2A89353E-BA41-4CF4-A943-ABF1429BBB7D}" sibTransId="{82479691-2066-428B-B208-0E7BCA762DC3}"/>
    <dgm:cxn modelId="{1A4FEB5F-181D-472F-A72F-9A4161E9843F}" type="presOf" srcId="{174A7A28-ACB1-40E3-8F5B-E4C28786FBB5}" destId="{D01FB87D-7E8D-40D1-A17F-C5CA700C3CF4}" srcOrd="0" destOrd="0" presId="urn:microsoft.com/office/officeart/2005/8/layout/hierarchy6"/>
    <dgm:cxn modelId="{16AA6717-889A-4A6C-B373-855322671DCE}" type="presOf" srcId="{E3AB65E8-DA27-437F-9DC1-3EE883EAF1A0}" destId="{F6429BB4-B8B0-45B6-A5A8-6A3F921E286F}" srcOrd="0" destOrd="0" presId="urn:microsoft.com/office/officeart/2005/8/layout/hierarchy6"/>
    <dgm:cxn modelId="{E3137BDE-9B5E-48B8-9EA7-65AB131C61EA}" type="presOf" srcId="{C15CDD40-AB2F-4DD3-AA3C-7F7C5120C6DD}" destId="{BF3A8141-5B80-4E27-BF4D-582622D0ECCB}" srcOrd="1" destOrd="0" presId="urn:microsoft.com/office/officeart/2005/8/layout/hierarchy6"/>
    <dgm:cxn modelId="{8907CCE5-993E-47BE-B8F5-D5E925A0BA97}" type="presOf" srcId="{AAE4B2D2-0582-4956-B7DF-37234C5528A2}" destId="{42A39617-C8DE-46B9-BC56-3CEFE50AB11B}" srcOrd="0" destOrd="0" presId="urn:microsoft.com/office/officeart/2005/8/layout/hierarchy6"/>
    <dgm:cxn modelId="{9FEF47FA-712A-4636-AEC0-DE94952ED147}" srcId="{6E5E3D7C-C78C-4DF2-BACA-81E605888B5B}" destId="{AAE4B2D2-0582-4956-B7DF-37234C5528A2}" srcOrd="2" destOrd="0" parTransId="{F960CC09-97BA-4C0B-A71B-4EF07B348403}" sibTransId="{986B5228-3035-4118-9DE2-FA33150875D8}"/>
    <dgm:cxn modelId="{4EEC6DC2-F269-4B28-8840-0F014BC6ED20}" srcId="{09F4FAA5-3229-42DD-8F45-CFD7D6F14832}" destId="{D09930F1-E06A-4091-AF93-8BAE989A273C}" srcOrd="0" destOrd="0" parTransId="{F24B4B99-FDC7-47AD-9303-3C4940F72E66}" sibTransId="{E24C3D3C-E411-4AEC-A508-C05BC0BD0C37}"/>
    <dgm:cxn modelId="{0052A431-9885-4E22-9DBE-A5680F338440}" srcId="{54FAA373-6C82-4A7B-A599-386DDC8AB67B}" destId="{0F285654-DDAE-48C8-B784-A38DD7A808A7}" srcOrd="0" destOrd="0" parTransId="{AC0E0209-A4CB-49C2-B920-3802AFC692AD}" sibTransId="{AFC78424-6D77-4193-8967-EC7C1B939383}"/>
    <dgm:cxn modelId="{A6EB93F5-12D1-48BA-BB7C-AB0D3470AFD7}" type="presOf" srcId="{E2D3180A-7B8A-4AA2-8745-E6BFBD65659E}" destId="{7B8F8DFD-AD56-4E31-A2E4-84404FD13BB6}" srcOrd="0" destOrd="0" presId="urn:microsoft.com/office/officeart/2005/8/layout/hierarchy6"/>
    <dgm:cxn modelId="{97C502BB-E5AE-418F-A5EB-E87D5A00CFC4}" type="presOf" srcId="{6E5E3D7C-C78C-4DF2-BACA-81E605888B5B}" destId="{30A48AB7-31B3-4D14-8580-9A2DDF355265}" srcOrd="0" destOrd="0" presId="urn:microsoft.com/office/officeart/2005/8/layout/hierarchy6"/>
    <dgm:cxn modelId="{3BA83FAC-5D5A-4070-9A91-B0F7016A5F93}" type="presOf" srcId="{E60E0270-40E7-40D3-9AC2-D6FA67D5BF89}" destId="{D15C2400-B4D7-4DFB-BBA5-572AAD43EC18}" srcOrd="0" destOrd="0" presId="urn:microsoft.com/office/officeart/2005/8/layout/hierarchy6"/>
    <dgm:cxn modelId="{A38EE044-3756-49DA-86DB-8A8285F3C987}" srcId="{718206CC-618E-4B97-8947-7EDBFA373323}" destId="{56BB9D88-9E4B-4BBE-AFDC-B552D59D940F}" srcOrd="1" destOrd="0" parTransId="{00417C64-582E-4CB5-8CBD-B8E484AC923B}" sibTransId="{FCCC4E8C-5901-4218-8705-ED6B350E50F2}"/>
    <dgm:cxn modelId="{2F9FB9EF-2A40-4C0A-B88D-BD64188C514D}" type="presOf" srcId="{09F4FAA5-3229-42DD-8F45-CFD7D6F14832}" destId="{87D5EFAC-CA5E-4572-91EF-56301951BF18}" srcOrd="0" destOrd="0" presId="urn:microsoft.com/office/officeart/2005/8/layout/hierarchy6"/>
    <dgm:cxn modelId="{E4BC7626-288D-4980-9B4E-01A7A7AB664E}" type="presOf" srcId="{CA9F8DF5-F017-4B7F-AB60-42E4D40FC92D}" destId="{E8CB7137-7A06-4FCA-9F66-BFEB11771BBC}" srcOrd="0" destOrd="0" presId="urn:microsoft.com/office/officeart/2005/8/layout/hierarchy6"/>
    <dgm:cxn modelId="{41F5C89C-AA0D-476C-81AB-BB4B0DFCAF3E}" srcId="{6E5E3D7C-C78C-4DF2-BACA-81E605888B5B}" destId="{718206CC-618E-4B97-8947-7EDBFA373323}" srcOrd="0" destOrd="0" parTransId="{33106159-3733-4454-B3E2-E2A5A8B22E56}" sibTransId="{8A0E6CBA-E67C-44A7-A444-1C951647C059}"/>
    <dgm:cxn modelId="{04A10546-FA2D-4AFB-978E-5AFE55920D1A}" srcId="{718206CC-618E-4B97-8947-7EDBFA373323}" destId="{9B10B3F9-124B-4A7E-94E9-22038CBE67BD}" srcOrd="0" destOrd="0" parTransId="{43507088-5E41-493E-800E-0BD43B4DD9EC}" sibTransId="{658B4082-86B3-40FD-913B-75B8C6D25E62}"/>
    <dgm:cxn modelId="{72BDDEAB-1185-4D0B-857B-B9B80BB5AA02}" type="presParOf" srcId="{30A48AB7-31B3-4D14-8580-9A2DDF355265}" destId="{CDD45230-B6C6-44A6-BB01-2CA54FF770E8}" srcOrd="0" destOrd="0" presId="urn:microsoft.com/office/officeart/2005/8/layout/hierarchy6"/>
    <dgm:cxn modelId="{0D1F029F-E093-4BC3-B013-259A8AF3EEED}" type="presParOf" srcId="{CDD45230-B6C6-44A6-BB01-2CA54FF770E8}" destId="{D17F17F5-BBDB-4D68-BCF7-99A20A06F5AE}" srcOrd="0" destOrd="0" presId="urn:microsoft.com/office/officeart/2005/8/layout/hierarchy6"/>
    <dgm:cxn modelId="{0106C85E-F6F7-4FAC-B807-CCAD166FED8A}" type="presParOf" srcId="{CDD45230-B6C6-44A6-BB01-2CA54FF770E8}" destId="{DC578F9F-933C-45FD-AE8C-D8A00257AC89}" srcOrd="1" destOrd="0" presId="urn:microsoft.com/office/officeart/2005/8/layout/hierarchy6"/>
    <dgm:cxn modelId="{9D061A8F-6237-4919-8D8C-4687D7CD3F9A}" type="presParOf" srcId="{DC578F9F-933C-45FD-AE8C-D8A00257AC89}" destId="{E9A45B7B-3197-416F-B8F0-E6BDB563FEC9}" srcOrd="0" destOrd="0" presId="urn:microsoft.com/office/officeart/2005/8/layout/hierarchy6"/>
    <dgm:cxn modelId="{0518DCA0-7688-47A8-A2FF-EE72F9C65455}" type="presParOf" srcId="{E9A45B7B-3197-416F-B8F0-E6BDB563FEC9}" destId="{6D1615CF-AEA9-499B-BE4B-AC2F6770F4C3}" srcOrd="0" destOrd="0" presId="urn:microsoft.com/office/officeart/2005/8/layout/hierarchy6"/>
    <dgm:cxn modelId="{B346D286-558D-4BB9-B00B-4BF00E6D7178}" type="presParOf" srcId="{E9A45B7B-3197-416F-B8F0-E6BDB563FEC9}" destId="{020FCDA8-C7F3-4D8A-8E87-B425A17100A9}" srcOrd="1" destOrd="0" presId="urn:microsoft.com/office/officeart/2005/8/layout/hierarchy6"/>
    <dgm:cxn modelId="{1D617DF3-1C36-47F0-8865-8B7F2EAF4FE1}" type="presParOf" srcId="{020FCDA8-C7F3-4D8A-8E87-B425A17100A9}" destId="{5A1DB887-4F52-4EF3-94C8-536947AAD154}" srcOrd="0" destOrd="0" presId="urn:microsoft.com/office/officeart/2005/8/layout/hierarchy6"/>
    <dgm:cxn modelId="{BBCB59B7-DCFC-495B-9795-6D41A14D352D}" type="presParOf" srcId="{020FCDA8-C7F3-4D8A-8E87-B425A17100A9}" destId="{05257FA1-E5CB-4F47-9FF9-C5312A22F430}" srcOrd="1" destOrd="0" presId="urn:microsoft.com/office/officeart/2005/8/layout/hierarchy6"/>
    <dgm:cxn modelId="{3ACE7D96-DEE6-4EF7-8AA7-70ECDF5B4239}" type="presParOf" srcId="{05257FA1-E5CB-4F47-9FF9-C5312A22F430}" destId="{4AE44482-1AE5-4E36-92D3-A02488942520}" srcOrd="0" destOrd="0" presId="urn:microsoft.com/office/officeart/2005/8/layout/hierarchy6"/>
    <dgm:cxn modelId="{FC0C49D2-75B8-4B30-905C-184EB361A3AB}" type="presParOf" srcId="{05257FA1-E5CB-4F47-9FF9-C5312A22F430}" destId="{1D638C7A-5433-4AF4-85F7-C6C8F49DEE85}" srcOrd="1" destOrd="0" presId="urn:microsoft.com/office/officeart/2005/8/layout/hierarchy6"/>
    <dgm:cxn modelId="{DB726F32-313A-4E83-B476-00B8A15C0E33}" type="presParOf" srcId="{1D638C7A-5433-4AF4-85F7-C6C8F49DEE85}" destId="{FFB45C41-917F-4DEF-973D-033A11EDC20D}" srcOrd="0" destOrd="0" presId="urn:microsoft.com/office/officeart/2005/8/layout/hierarchy6"/>
    <dgm:cxn modelId="{64B9DEC9-9ACD-45B0-B98D-1182064AACB9}" type="presParOf" srcId="{1D638C7A-5433-4AF4-85F7-C6C8F49DEE85}" destId="{5D0F8B69-9C39-4065-8A0F-B11676C73520}" srcOrd="1" destOrd="0" presId="urn:microsoft.com/office/officeart/2005/8/layout/hierarchy6"/>
    <dgm:cxn modelId="{CC24E5BB-04BC-473A-8AC0-520ABFD4EC6C}" type="presParOf" srcId="{5D0F8B69-9C39-4065-8A0F-B11676C73520}" destId="{B83F5E17-D4AD-4BBF-9BCA-7D85D58A4014}" srcOrd="0" destOrd="0" presId="urn:microsoft.com/office/officeart/2005/8/layout/hierarchy6"/>
    <dgm:cxn modelId="{6C8A2E6E-4281-4D47-B28B-FC631478FB27}" type="presParOf" srcId="{5D0F8B69-9C39-4065-8A0F-B11676C73520}" destId="{AD9C67E9-E00B-437E-B6D9-BED42A6AA9CF}" srcOrd="1" destOrd="0" presId="urn:microsoft.com/office/officeart/2005/8/layout/hierarchy6"/>
    <dgm:cxn modelId="{244D6C55-C2A9-44F5-B1BD-DA6A6C52F324}" type="presParOf" srcId="{AD9C67E9-E00B-437E-B6D9-BED42A6AA9CF}" destId="{D01FB87D-7E8D-40D1-A17F-C5CA700C3CF4}" srcOrd="0" destOrd="0" presId="urn:microsoft.com/office/officeart/2005/8/layout/hierarchy6"/>
    <dgm:cxn modelId="{466F0F5F-A3FE-4A6D-84A6-A918603FC721}" type="presParOf" srcId="{AD9C67E9-E00B-437E-B6D9-BED42A6AA9CF}" destId="{D9CD47BD-5314-42B4-AD1F-6DF3DAEFC812}" srcOrd="1" destOrd="0" presId="urn:microsoft.com/office/officeart/2005/8/layout/hierarchy6"/>
    <dgm:cxn modelId="{B4E09BD0-E54B-417B-AC19-4B689FCF422A}" type="presParOf" srcId="{D9CD47BD-5314-42B4-AD1F-6DF3DAEFC812}" destId="{D06D5A0A-CF7D-4E67-8C23-AD6EBFB7A4CF}" srcOrd="0" destOrd="0" presId="urn:microsoft.com/office/officeart/2005/8/layout/hierarchy6"/>
    <dgm:cxn modelId="{24BAD770-E2A3-4E97-A0CD-EC459E8954C2}" type="presParOf" srcId="{D9CD47BD-5314-42B4-AD1F-6DF3DAEFC812}" destId="{959949B0-6D35-4A84-ADB6-746A4F7CE393}" srcOrd="1" destOrd="0" presId="urn:microsoft.com/office/officeart/2005/8/layout/hierarchy6"/>
    <dgm:cxn modelId="{ABAFB570-CE83-47F9-96F3-BA3CD756EC41}" type="presParOf" srcId="{1D638C7A-5433-4AF4-85F7-C6C8F49DEE85}" destId="{BD3C4FE6-FD46-4561-993D-6BB481244126}" srcOrd="2" destOrd="0" presId="urn:microsoft.com/office/officeart/2005/8/layout/hierarchy6"/>
    <dgm:cxn modelId="{9842ED22-02F7-4536-A198-616F8270569F}" type="presParOf" srcId="{1D638C7A-5433-4AF4-85F7-C6C8F49DEE85}" destId="{41A656CF-3ED8-4D73-8ECE-341A130FB72B}" srcOrd="3" destOrd="0" presId="urn:microsoft.com/office/officeart/2005/8/layout/hierarchy6"/>
    <dgm:cxn modelId="{1A5A37B9-8FBF-4D38-8884-429776124086}" type="presParOf" srcId="{41A656CF-3ED8-4D73-8ECE-341A130FB72B}" destId="{86110224-4572-4917-B9DF-A8560502D976}" srcOrd="0" destOrd="0" presId="urn:microsoft.com/office/officeart/2005/8/layout/hierarchy6"/>
    <dgm:cxn modelId="{0B88D789-0AA6-4738-987E-CFC88E292624}" type="presParOf" srcId="{41A656CF-3ED8-4D73-8ECE-341A130FB72B}" destId="{65D27FA8-0885-4B01-BD5C-AC3A5F78E601}" srcOrd="1" destOrd="0" presId="urn:microsoft.com/office/officeart/2005/8/layout/hierarchy6"/>
    <dgm:cxn modelId="{9EC9481D-100A-4007-81C1-0773BE1F3C96}" type="presParOf" srcId="{65D27FA8-0885-4B01-BD5C-AC3A5F78E601}" destId="{4536F440-193F-4172-B99C-C1B3B76442EF}" srcOrd="0" destOrd="0" presId="urn:microsoft.com/office/officeart/2005/8/layout/hierarchy6"/>
    <dgm:cxn modelId="{ED26FB67-63D4-4564-AE5F-2924237AF649}" type="presParOf" srcId="{65D27FA8-0885-4B01-BD5C-AC3A5F78E601}" destId="{4FB360CE-54E4-4F9D-AE21-3C4F8C7D75C6}" srcOrd="1" destOrd="0" presId="urn:microsoft.com/office/officeart/2005/8/layout/hierarchy6"/>
    <dgm:cxn modelId="{75C4D59F-1AF4-4035-9B42-0223FCEFB356}" type="presParOf" srcId="{4FB360CE-54E4-4F9D-AE21-3C4F8C7D75C6}" destId="{F0EF75AF-55B1-4A2D-AFF6-3DEB90F6E81D}" srcOrd="0" destOrd="0" presId="urn:microsoft.com/office/officeart/2005/8/layout/hierarchy6"/>
    <dgm:cxn modelId="{7C54D75B-EDA6-472E-82D6-1474B1CC154D}" type="presParOf" srcId="{4FB360CE-54E4-4F9D-AE21-3C4F8C7D75C6}" destId="{14080810-F214-4007-B206-C2C8D3D89B97}" srcOrd="1" destOrd="0" presId="urn:microsoft.com/office/officeart/2005/8/layout/hierarchy6"/>
    <dgm:cxn modelId="{22D8BF2E-4F8D-4804-A76F-F1D3AC156518}" type="presParOf" srcId="{1D638C7A-5433-4AF4-85F7-C6C8F49DEE85}" destId="{DC7B8328-EB1C-4588-8230-D40EE070F9C3}" srcOrd="4" destOrd="0" presId="urn:microsoft.com/office/officeart/2005/8/layout/hierarchy6"/>
    <dgm:cxn modelId="{08FAB3E4-7374-4BFB-8CBC-2DE4DCB123B0}" type="presParOf" srcId="{1D638C7A-5433-4AF4-85F7-C6C8F49DEE85}" destId="{D93BD0F0-31C7-48BC-AF67-A183CE765424}" srcOrd="5" destOrd="0" presId="urn:microsoft.com/office/officeart/2005/8/layout/hierarchy6"/>
    <dgm:cxn modelId="{C5541E84-E992-4F69-BBD5-204633163140}" type="presParOf" srcId="{D93BD0F0-31C7-48BC-AF67-A183CE765424}" destId="{BD6F8104-BC95-4B38-9DFC-5A3594F62AE8}" srcOrd="0" destOrd="0" presId="urn:microsoft.com/office/officeart/2005/8/layout/hierarchy6"/>
    <dgm:cxn modelId="{74895518-7238-4BFD-9BE6-3143E07CCC57}" type="presParOf" srcId="{D93BD0F0-31C7-48BC-AF67-A183CE765424}" destId="{6C690147-967E-4C51-AA72-E48ED2EE4C4E}" srcOrd="1" destOrd="0" presId="urn:microsoft.com/office/officeart/2005/8/layout/hierarchy6"/>
    <dgm:cxn modelId="{C0FAEB65-A4DF-4671-8B17-B70D6D682FB9}" type="presParOf" srcId="{6C690147-967E-4C51-AA72-E48ED2EE4C4E}" destId="{57D92C11-6BDB-4C16-9A7A-3DDCF590E769}" srcOrd="0" destOrd="0" presId="urn:microsoft.com/office/officeart/2005/8/layout/hierarchy6"/>
    <dgm:cxn modelId="{DFFFEFFF-2073-4496-8FDC-163894CE0A00}" type="presParOf" srcId="{6C690147-967E-4C51-AA72-E48ED2EE4C4E}" destId="{C931EB4C-F63F-4D54-8252-A3C2EC98F3C3}" srcOrd="1" destOrd="0" presId="urn:microsoft.com/office/officeart/2005/8/layout/hierarchy6"/>
    <dgm:cxn modelId="{B0FFF79F-628A-402D-8DE0-EFA126DD9D2F}" type="presParOf" srcId="{C931EB4C-F63F-4D54-8252-A3C2EC98F3C3}" destId="{5B546587-0791-450E-90AB-AD9DAF41779D}" srcOrd="0" destOrd="0" presId="urn:microsoft.com/office/officeart/2005/8/layout/hierarchy6"/>
    <dgm:cxn modelId="{3C564345-1A96-4FE5-8415-BA26B05BBC94}" type="presParOf" srcId="{C931EB4C-F63F-4D54-8252-A3C2EC98F3C3}" destId="{A2B741BA-B959-4739-A467-7187B09C70FD}" srcOrd="1" destOrd="0" presId="urn:microsoft.com/office/officeart/2005/8/layout/hierarchy6"/>
    <dgm:cxn modelId="{75F933EB-D906-4D3B-A80C-2AB07C902162}" type="presParOf" srcId="{020FCDA8-C7F3-4D8A-8E87-B425A17100A9}" destId="{F58D9296-2749-44B6-91B0-675A1EA9F5AA}" srcOrd="2" destOrd="0" presId="urn:microsoft.com/office/officeart/2005/8/layout/hierarchy6"/>
    <dgm:cxn modelId="{2C4F7D66-24BF-4C5A-A7CA-4998236A9989}" type="presParOf" srcId="{020FCDA8-C7F3-4D8A-8E87-B425A17100A9}" destId="{8AC9C634-3904-42E9-84B1-E8F5A53E8CA0}" srcOrd="3" destOrd="0" presId="urn:microsoft.com/office/officeart/2005/8/layout/hierarchy6"/>
    <dgm:cxn modelId="{D05EBEBD-EF44-4093-B202-A578ABD031A7}" type="presParOf" srcId="{8AC9C634-3904-42E9-84B1-E8F5A53E8CA0}" destId="{A3A55591-998D-4D20-B9ED-5E2AA52E9D46}" srcOrd="0" destOrd="0" presId="urn:microsoft.com/office/officeart/2005/8/layout/hierarchy6"/>
    <dgm:cxn modelId="{CACD1904-1DB7-4510-B817-447B4E81DCDC}" type="presParOf" srcId="{8AC9C634-3904-42E9-84B1-E8F5A53E8CA0}" destId="{2234E1E5-E08E-4638-B5E2-3277B97C6553}" srcOrd="1" destOrd="0" presId="urn:microsoft.com/office/officeart/2005/8/layout/hierarchy6"/>
    <dgm:cxn modelId="{51056657-46EE-460A-9EB8-3A81506AFE09}" type="presParOf" srcId="{2234E1E5-E08E-4638-B5E2-3277B97C6553}" destId="{D15C2400-B4D7-4DFB-BBA5-572AAD43EC18}" srcOrd="0" destOrd="0" presId="urn:microsoft.com/office/officeart/2005/8/layout/hierarchy6"/>
    <dgm:cxn modelId="{BEC7981A-5596-4B4C-9EBD-1D3E3117D335}" type="presParOf" srcId="{2234E1E5-E08E-4638-B5E2-3277B97C6553}" destId="{05BFEF8B-88B3-4FC7-AFDF-4E34D52CC202}" srcOrd="1" destOrd="0" presId="urn:microsoft.com/office/officeart/2005/8/layout/hierarchy6"/>
    <dgm:cxn modelId="{D8EC445D-83E8-4E75-82E2-61EFD8272E29}" type="presParOf" srcId="{05BFEF8B-88B3-4FC7-AFDF-4E34D52CC202}" destId="{660E1A99-0B0C-4420-9DEB-FA92B6687E26}" srcOrd="0" destOrd="0" presId="urn:microsoft.com/office/officeart/2005/8/layout/hierarchy6"/>
    <dgm:cxn modelId="{24F31D13-144B-47A3-B71C-26B2E79150C4}" type="presParOf" srcId="{05BFEF8B-88B3-4FC7-AFDF-4E34D52CC202}" destId="{CF840D6C-1AA4-4730-A49D-C0E0EF1B11C7}" srcOrd="1" destOrd="0" presId="urn:microsoft.com/office/officeart/2005/8/layout/hierarchy6"/>
    <dgm:cxn modelId="{09E322F6-A7E7-4EBD-B089-5336095DE415}" type="presParOf" srcId="{CF840D6C-1AA4-4730-A49D-C0E0EF1B11C7}" destId="{D3BB4397-09A3-488B-B6AB-1D74C87397BD}" srcOrd="0" destOrd="0" presId="urn:microsoft.com/office/officeart/2005/8/layout/hierarchy6"/>
    <dgm:cxn modelId="{F4909E12-5865-4212-A927-92777623F4C5}" type="presParOf" srcId="{CF840D6C-1AA4-4730-A49D-C0E0EF1B11C7}" destId="{6737EFFF-63E4-4C48-9764-784E321D4CEA}" srcOrd="1" destOrd="0" presId="urn:microsoft.com/office/officeart/2005/8/layout/hierarchy6"/>
    <dgm:cxn modelId="{200299A6-8704-4DCB-AB47-4CA484B82995}" type="presParOf" srcId="{6737EFFF-63E4-4C48-9764-784E321D4CEA}" destId="{71801ADC-AF62-446F-9712-831D0C32FDCD}" srcOrd="0" destOrd="0" presId="urn:microsoft.com/office/officeart/2005/8/layout/hierarchy6"/>
    <dgm:cxn modelId="{10E57D8D-6FBC-4CEF-B36D-B718B55F6CA2}" type="presParOf" srcId="{6737EFFF-63E4-4C48-9764-784E321D4CEA}" destId="{2337ED88-122A-4FBB-8F2B-3D69E16E6D88}" srcOrd="1" destOrd="0" presId="urn:microsoft.com/office/officeart/2005/8/layout/hierarchy6"/>
    <dgm:cxn modelId="{626AADDE-EEE0-4D0A-B936-FA1B0F4F7B29}" type="presParOf" srcId="{2234E1E5-E08E-4638-B5E2-3277B97C6553}" destId="{A4F7E00A-ED72-45D0-9CE1-B0B38C6ABC3D}" srcOrd="2" destOrd="0" presId="urn:microsoft.com/office/officeart/2005/8/layout/hierarchy6"/>
    <dgm:cxn modelId="{B0A0642E-0DA1-4204-93B5-8E0E5CB72D8E}" type="presParOf" srcId="{2234E1E5-E08E-4638-B5E2-3277B97C6553}" destId="{710FBF39-2E6F-406A-9431-ADC804751C88}" srcOrd="3" destOrd="0" presId="urn:microsoft.com/office/officeart/2005/8/layout/hierarchy6"/>
    <dgm:cxn modelId="{058AD6BE-81ED-4605-9950-E7F809CD8763}" type="presParOf" srcId="{710FBF39-2E6F-406A-9431-ADC804751C88}" destId="{F6429BB4-B8B0-45B6-A5A8-6A3F921E286F}" srcOrd="0" destOrd="0" presId="urn:microsoft.com/office/officeart/2005/8/layout/hierarchy6"/>
    <dgm:cxn modelId="{6E18FFEF-27F4-49B2-ADE8-2E56FF7095F6}" type="presParOf" srcId="{710FBF39-2E6F-406A-9431-ADC804751C88}" destId="{39A05C4F-CA02-478F-BFEF-F0294C725232}" srcOrd="1" destOrd="0" presId="urn:microsoft.com/office/officeart/2005/8/layout/hierarchy6"/>
    <dgm:cxn modelId="{35275B43-7425-4109-81C9-8A2194900A9F}" type="presParOf" srcId="{39A05C4F-CA02-478F-BFEF-F0294C725232}" destId="{E8CB7137-7A06-4FCA-9F66-BFEB11771BBC}" srcOrd="0" destOrd="0" presId="urn:microsoft.com/office/officeart/2005/8/layout/hierarchy6"/>
    <dgm:cxn modelId="{07DC72E6-561E-454E-B8A2-2119A1B727DB}" type="presParOf" srcId="{39A05C4F-CA02-478F-BFEF-F0294C725232}" destId="{FCA77ADD-F7F1-415B-B3EA-656C52C9AAA2}" srcOrd="1" destOrd="0" presId="urn:microsoft.com/office/officeart/2005/8/layout/hierarchy6"/>
    <dgm:cxn modelId="{98E0AF99-6641-4CF3-A8FD-206C94D4406F}" type="presParOf" srcId="{FCA77ADD-F7F1-415B-B3EA-656C52C9AAA2}" destId="{5B8464D1-4BD3-4BBE-9194-9AC628EBD612}" srcOrd="0" destOrd="0" presId="urn:microsoft.com/office/officeart/2005/8/layout/hierarchy6"/>
    <dgm:cxn modelId="{2FDBE890-1F34-4B90-BF5C-C9EAD793B08F}" type="presParOf" srcId="{FCA77ADD-F7F1-415B-B3EA-656C52C9AAA2}" destId="{5E0A60BD-A5EA-453F-8801-F4EE225A21A2}" srcOrd="1" destOrd="0" presId="urn:microsoft.com/office/officeart/2005/8/layout/hierarchy6"/>
    <dgm:cxn modelId="{579C2491-100D-4959-A9E4-E381684266A5}" type="presParOf" srcId="{020FCDA8-C7F3-4D8A-8E87-B425A17100A9}" destId="{543E68E5-98A7-4B4A-8309-DDE12A5CCEA7}" srcOrd="4" destOrd="0" presId="urn:microsoft.com/office/officeart/2005/8/layout/hierarchy6"/>
    <dgm:cxn modelId="{58FBFA63-C76D-4C3B-B034-66EB0E9609B8}" type="presParOf" srcId="{020FCDA8-C7F3-4D8A-8E87-B425A17100A9}" destId="{551827D2-1683-4F76-839F-93E14313EFAD}" srcOrd="5" destOrd="0" presId="urn:microsoft.com/office/officeart/2005/8/layout/hierarchy6"/>
    <dgm:cxn modelId="{71E8E992-1682-4C91-A974-352FF9F2B3BF}" type="presParOf" srcId="{551827D2-1683-4F76-839F-93E14313EFAD}" destId="{6B8A54A3-0289-4549-BC37-5E9F8E8B4424}" srcOrd="0" destOrd="0" presId="urn:microsoft.com/office/officeart/2005/8/layout/hierarchy6"/>
    <dgm:cxn modelId="{E6D37FC8-3872-46C6-A52C-35090D7FD198}" type="presParOf" srcId="{551827D2-1683-4F76-839F-93E14313EFAD}" destId="{30094560-4C0F-481C-ABC5-1B23DF4D2A21}" srcOrd="1" destOrd="0" presId="urn:microsoft.com/office/officeart/2005/8/layout/hierarchy6"/>
    <dgm:cxn modelId="{69D90678-D558-495A-9F19-53A950D8945A}" type="presParOf" srcId="{30094560-4C0F-481C-ABC5-1B23DF4D2A21}" destId="{27192C49-C92A-401C-98F5-39F66ED0DB88}" srcOrd="0" destOrd="0" presId="urn:microsoft.com/office/officeart/2005/8/layout/hierarchy6"/>
    <dgm:cxn modelId="{51A87A9E-8512-428E-B033-FE90985D74B6}" type="presParOf" srcId="{30094560-4C0F-481C-ABC5-1B23DF4D2A21}" destId="{552D2271-58A3-4C1E-854B-4B02327CD508}" srcOrd="1" destOrd="0" presId="urn:microsoft.com/office/officeart/2005/8/layout/hierarchy6"/>
    <dgm:cxn modelId="{6C7097E4-9F1E-49A7-A087-7B190BC51C38}" type="presParOf" srcId="{552D2271-58A3-4C1E-854B-4B02327CD508}" destId="{87D5EFAC-CA5E-4572-91EF-56301951BF18}" srcOrd="0" destOrd="0" presId="urn:microsoft.com/office/officeart/2005/8/layout/hierarchy6"/>
    <dgm:cxn modelId="{068B0585-1B42-4101-8931-0F31083DFF33}" type="presParOf" srcId="{552D2271-58A3-4C1E-854B-4B02327CD508}" destId="{87C12D6D-C248-4B4F-9463-BF59B3260048}" srcOrd="1" destOrd="0" presId="urn:microsoft.com/office/officeart/2005/8/layout/hierarchy6"/>
    <dgm:cxn modelId="{D37BE613-A0EB-4C4E-8499-D2053D5D4606}" type="presParOf" srcId="{87C12D6D-C248-4B4F-9463-BF59B3260048}" destId="{B47B5E01-09FE-4797-A31C-A1132D903847}" srcOrd="0" destOrd="0" presId="urn:microsoft.com/office/officeart/2005/8/layout/hierarchy6"/>
    <dgm:cxn modelId="{F83562A7-47DC-4A5D-83C9-1B0B58784379}" type="presParOf" srcId="{87C12D6D-C248-4B4F-9463-BF59B3260048}" destId="{2612F573-5D65-4AF2-9CC7-E0C55320B522}" srcOrd="1" destOrd="0" presId="urn:microsoft.com/office/officeart/2005/8/layout/hierarchy6"/>
    <dgm:cxn modelId="{2FA69A29-CA05-413C-B1CD-128B74F7002D}" type="presParOf" srcId="{2612F573-5D65-4AF2-9CC7-E0C55320B522}" destId="{FE17E135-9057-48DF-A6DB-F0F3CC7F6A38}" srcOrd="0" destOrd="0" presId="urn:microsoft.com/office/officeart/2005/8/layout/hierarchy6"/>
    <dgm:cxn modelId="{A5A8AD80-291C-4109-996D-59284B4BC683}" type="presParOf" srcId="{2612F573-5D65-4AF2-9CC7-E0C55320B522}" destId="{3BD9BA8F-63BF-4E6D-9FA1-B4811F47882C}" srcOrd="1" destOrd="0" presId="urn:microsoft.com/office/officeart/2005/8/layout/hierarchy6"/>
    <dgm:cxn modelId="{173D86BA-A311-412F-AE67-D0BB54327207}" type="presParOf" srcId="{30A48AB7-31B3-4D14-8580-9A2DDF355265}" destId="{A5E8EBE5-2908-4952-8B84-D9E7239F61F5}" srcOrd="1" destOrd="0" presId="urn:microsoft.com/office/officeart/2005/8/layout/hierarchy6"/>
    <dgm:cxn modelId="{A9967967-C01E-44B8-8CA9-C8C1C9B94665}" type="presParOf" srcId="{A5E8EBE5-2908-4952-8B84-D9E7239F61F5}" destId="{A8396C95-B246-45D7-A1CB-9571C89B6D67}" srcOrd="0" destOrd="0" presId="urn:microsoft.com/office/officeart/2005/8/layout/hierarchy6"/>
    <dgm:cxn modelId="{A849861A-D660-4DDD-B1B4-4239D082A602}" type="presParOf" srcId="{A8396C95-B246-45D7-A1CB-9571C89B6D67}" destId="{A9B483D2-5C6B-459B-AFD5-DB11D956DC63}" srcOrd="0" destOrd="0" presId="urn:microsoft.com/office/officeart/2005/8/layout/hierarchy6"/>
    <dgm:cxn modelId="{D8061A3A-FA3F-400B-9DDE-3F2117C8C669}" type="presParOf" srcId="{A8396C95-B246-45D7-A1CB-9571C89B6D67}" destId="{BF3A8141-5B80-4E27-BF4D-582622D0ECCB}" srcOrd="1" destOrd="0" presId="urn:microsoft.com/office/officeart/2005/8/layout/hierarchy6"/>
    <dgm:cxn modelId="{67F1150A-741C-448B-A590-E3CB6F30CAD5}" type="presParOf" srcId="{A5E8EBE5-2908-4952-8B84-D9E7239F61F5}" destId="{E05B192D-4C0D-4823-AA28-29BEB52BDC07}" srcOrd="1" destOrd="0" presId="urn:microsoft.com/office/officeart/2005/8/layout/hierarchy6"/>
    <dgm:cxn modelId="{0DFF4429-DA2D-4E43-9865-E447AF1A420E}" type="presParOf" srcId="{E05B192D-4C0D-4823-AA28-29BEB52BDC07}" destId="{4EB50BA7-3CDD-435B-9521-2F3970180764}" srcOrd="0" destOrd="0" presId="urn:microsoft.com/office/officeart/2005/8/layout/hierarchy6"/>
    <dgm:cxn modelId="{5AA11A51-C578-4BAD-8DDD-69962E997E91}" type="presParOf" srcId="{A5E8EBE5-2908-4952-8B84-D9E7239F61F5}" destId="{65E59EE3-04C3-4828-A0BB-D49E1A3C1D59}" srcOrd="2" destOrd="0" presId="urn:microsoft.com/office/officeart/2005/8/layout/hierarchy6"/>
    <dgm:cxn modelId="{498D1DF2-170F-470F-AC78-A25DFCF8D83E}" type="presParOf" srcId="{65E59EE3-04C3-4828-A0BB-D49E1A3C1D59}" destId="{42A39617-C8DE-46B9-BC56-3CEFE50AB11B}" srcOrd="0" destOrd="0" presId="urn:microsoft.com/office/officeart/2005/8/layout/hierarchy6"/>
    <dgm:cxn modelId="{171527CD-F1CD-4EB6-8D41-23B9C01258FB}" type="presParOf" srcId="{65E59EE3-04C3-4828-A0BB-D49E1A3C1D59}" destId="{2E0702FE-CC13-4587-95B0-031343EA0CF1}" srcOrd="1" destOrd="0" presId="urn:microsoft.com/office/officeart/2005/8/layout/hierarchy6"/>
    <dgm:cxn modelId="{65EF4AF6-DBFD-425C-A67C-329853B86E2B}" type="presParOf" srcId="{A5E8EBE5-2908-4952-8B84-D9E7239F61F5}" destId="{631E8A97-50DB-41B6-8408-80207EED4578}" srcOrd="3" destOrd="0" presId="urn:microsoft.com/office/officeart/2005/8/layout/hierarchy6"/>
    <dgm:cxn modelId="{6DD607ED-55B4-461B-BC41-0B9D8931D4A5}" type="presParOf" srcId="{631E8A97-50DB-41B6-8408-80207EED4578}" destId="{0003198C-F24B-4F74-96E3-E73A1969A1E9}" srcOrd="0" destOrd="0" presId="urn:microsoft.com/office/officeart/2005/8/layout/hierarchy6"/>
    <dgm:cxn modelId="{8E2DBEA5-4972-453D-B6E9-9085CD02E8D3}" type="presParOf" srcId="{A5E8EBE5-2908-4952-8B84-D9E7239F61F5}" destId="{3735B46C-CC43-4CFB-84B9-008EF36B9899}" srcOrd="4" destOrd="0" presId="urn:microsoft.com/office/officeart/2005/8/layout/hierarchy6"/>
    <dgm:cxn modelId="{595F67C2-7931-4B48-BDA7-4C5C831BED73}" type="presParOf" srcId="{3735B46C-CC43-4CFB-84B9-008EF36B9899}" destId="{7B8F8DFD-AD56-4E31-A2E4-84404FD13BB6}" srcOrd="0" destOrd="0" presId="urn:microsoft.com/office/officeart/2005/8/layout/hierarchy6"/>
    <dgm:cxn modelId="{42D5BEC3-7F8C-43D0-9AE1-38354479CDD5}" type="presParOf" srcId="{3735B46C-CC43-4CFB-84B9-008EF36B9899}" destId="{533C5B02-F7E8-4181-A0D1-18667E988B33}" srcOrd="1" destOrd="0" presId="urn:microsoft.com/office/officeart/2005/8/layout/hierarchy6"/>
    <dgm:cxn modelId="{F9A9AAC2-26EC-456F-8BD2-98EC18BFF526}" type="presParOf" srcId="{A5E8EBE5-2908-4952-8B84-D9E7239F61F5}" destId="{0E8DC5CE-175E-4CD6-9C36-F72A478951E3}" srcOrd="5" destOrd="0" presId="urn:microsoft.com/office/officeart/2005/8/layout/hierarchy6"/>
    <dgm:cxn modelId="{A9226354-A894-490E-AF9B-F9AFBD8D5A74}" type="presParOf" srcId="{0E8DC5CE-175E-4CD6-9C36-F72A478951E3}" destId="{31035A01-0970-4AD4-A931-BCB9BEBB6632}" srcOrd="0" destOrd="0" presId="urn:microsoft.com/office/officeart/2005/8/layout/hierarchy6"/>
    <dgm:cxn modelId="{0A7C6F64-8F47-4A84-B81E-3E4FC5847280}" type="presParOf" srcId="{A5E8EBE5-2908-4952-8B84-D9E7239F61F5}" destId="{B567F6BA-A4F0-44A9-9478-007EB868BBA0}" srcOrd="6" destOrd="0" presId="urn:microsoft.com/office/officeart/2005/8/layout/hierarchy6"/>
    <dgm:cxn modelId="{5A96EB6F-A344-4ED9-A762-954FD48D04B2}" type="presParOf" srcId="{B567F6BA-A4F0-44A9-9478-007EB868BBA0}" destId="{BC0B2DAC-EB4A-453D-87DD-1A21305DA039}" srcOrd="0" destOrd="0" presId="urn:microsoft.com/office/officeart/2005/8/layout/hierarchy6"/>
    <dgm:cxn modelId="{B03BC20D-FC8A-4AC2-87BF-1A56F5504D70}" type="presParOf" srcId="{B567F6BA-A4F0-44A9-9478-007EB868BBA0}" destId="{BA3B3820-0EEB-4B50-BEAF-0A435FF5EA9A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0B2DAC-EB4A-453D-87DD-1A21305DA039}">
      <dsp:nvSpPr>
        <dsp:cNvPr id="0" name=""/>
        <dsp:cNvSpPr/>
      </dsp:nvSpPr>
      <dsp:spPr>
        <a:xfrm>
          <a:off x="0" y="3151338"/>
          <a:ext cx="11951368" cy="334571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000" kern="1200" dirty="0" smtClean="0"/>
            <a:t>Arkivdeler i arkiv</a:t>
          </a:r>
          <a:endParaRPr lang="nb-NO" sz="3000" kern="1200" dirty="0"/>
        </a:p>
      </dsp:txBody>
      <dsp:txXfrm>
        <a:off x="0" y="3151338"/>
        <a:ext cx="3585410" cy="3345715"/>
      </dsp:txXfrm>
    </dsp:sp>
    <dsp:sp modelId="{7B8F8DFD-AD56-4E31-A2E4-84404FD13BB6}">
      <dsp:nvSpPr>
        <dsp:cNvPr id="0" name=""/>
        <dsp:cNvSpPr/>
      </dsp:nvSpPr>
      <dsp:spPr>
        <a:xfrm>
          <a:off x="0" y="2140996"/>
          <a:ext cx="11951368" cy="86600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000" kern="1200" dirty="0" smtClean="0"/>
            <a:t>Arkiv</a:t>
          </a:r>
          <a:endParaRPr lang="nb-NO" sz="3000" kern="1200" dirty="0"/>
        </a:p>
      </dsp:txBody>
      <dsp:txXfrm>
        <a:off x="0" y="2140996"/>
        <a:ext cx="3585410" cy="866007"/>
      </dsp:txXfrm>
    </dsp:sp>
    <dsp:sp modelId="{42A39617-C8DE-46B9-BC56-3CEFE50AB11B}">
      <dsp:nvSpPr>
        <dsp:cNvPr id="0" name=""/>
        <dsp:cNvSpPr/>
      </dsp:nvSpPr>
      <dsp:spPr>
        <a:xfrm>
          <a:off x="0" y="1130654"/>
          <a:ext cx="11951368" cy="86600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000" kern="1200" dirty="0" smtClean="0"/>
            <a:t>Arkivskaper</a:t>
          </a:r>
          <a:endParaRPr lang="nb-NO" sz="3000" kern="1200" dirty="0"/>
        </a:p>
      </dsp:txBody>
      <dsp:txXfrm>
        <a:off x="0" y="1130654"/>
        <a:ext cx="3585410" cy="866007"/>
      </dsp:txXfrm>
    </dsp:sp>
    <dsp:sp modelId="{A9B483D2-5C6B-459B-AFD5-DB11D956DC63}">
      <dsp:nvSpPr>
        <dsp:cNvPr id="0" name=""/>
        <dsp:cNvSpPr/>
      </dsp:nvSpPr>
      <dsp:spPr>
        <a:xfrm>
          <a:off x="0" y="120312"/>
          <a:ext cx="11951368" cy="86600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000" kern="1200" dirty="0" smtClean="0"/>
            <a:t>Organ</a:t>
          </a:r>
          <a:endParaRPr lang="nb-NO" sz="3000" kern="1200" dirty="0"/>
        </a:p>
      </dsp:txBody>
      <dsp:txXfrm>
        <a:off x="0" y="120312"/>
        <a:ext cx="3585410" cy="866007"/>
      </dsp:txXfrm>
    </dsp:sp>
    <dsp:sp modelId="{6D1615CF-AEA9-499B-BE4B-AC2F6770F4C3}">
      <dsp:nvSpPr>
        <dsp:cNvPr id="0" name=""/>
        <dsp:cNvSpPr/>
      </dsp:nvSpPr>
      <dsp:spPr>
        <a:xfrm>
          <a:off x="7811251" y="192480"/>
          <a:ext cx="1082509" cy="7216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Hammerfest kommune</a:t>
          </a:r>
          <a:endParaRPr lang="nb-NO" sz="1000" kern="1200" dirty="0"/>
        </a:p>
      </dsp:txBody>
      <dsp:txXfrm>
        <a:off x="7832388" y="213617"/>
        <a:ext cx="1040235" cy="679398"/>
      </dsp:txXfrm>
    </dsp:sp>
    <dsp:sp modelId="{5A1DB887-4F52-4EF3-94C8-536947AAD154}">
      <dsp:nvSpPr>
        <dsp:cNvPr id="0" name=""/>
        <dsp:cNvSpPr/>
      </dsp:nvSpPr>
      <dsp:spPr>
        <a:xfrm>
          <a:off x="5537982" y="914153"/>
          <a:ext cx="2814523" cy="288669"/>
        </a:xfrm>
        <a:custGeom>
          <a:avLst/>
          <a:gdLst/>
          <a:ahLst/>
          <a:cxnLst/>
          <a:rect l="0" t="0" r="0" b="0"/>
          <a:pathLst>
            <a:path>
              <a:moveTo>
                <a:pt x="2814523" y="0"/>
              </a:moveTo>
              <a:lnTo>
                <a:pt x="2814523" y="144334"/>
              </a:lnTo>
              <a:lnTo>
                <a:pt x="0" y="144334"/>
              </a:lnTo>
              <a:lnTo>
                <a:pt x="0" y="2886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E44482-1AE5-4E36-92D3-A02488942520}">
      <dsp:nvSpPr>
        <dsp:cNvPr id="0" name=""/>
        <dsp:cNvSpPr/>
      </dsp:nvSpPr>
      <dsp:spPr>
        <a:xfrm>
          <a:off x="4996728" y="1202822"/>
          <a:ext cx="1082509" cy="7216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Administrasjon</a:t>
          </a:r>
          <a:endParaRPr lang="nb-NO" sz="1000" kern="1200" dirty="0"/>
        </a:p>
      </dsp:txBody>
      <dsp:txXfrm>
        <a:off x="5017865" y="1223959"/>
        <a:ext cx="1040235" cy="679398"/>
      </dsp:txXfrm>
    </dsp:sp>
    <dsp:sp modelId="{FFB45C41-917F-4DEF-973D-033A11EDC20D}">
      <dsp:nvSpPr>
        <dsp:cNvPr id="0" name=""/>
        <dsp:cNvSpPr/>
      </dsp:nvSpPr>
      <dsp:spPr>
        <a:xfrm>
          <a:off x="4130720" y="1924494"/>
          <a:ext cx="1407261" cy="288669"/>
        </a:xfrm>
        <a:custGeom>
          <a:avLst/>
          <a:gdLst/>
          <a:ahLst/>
          <a:cxnLst/>
          <a:rect l="0" t="0" r="0" b="0"/>
          <a:pathLst>
            <a:path>
              <a:moveTo>
                <a:pt x="1407261" y="0"/>
              </a:moveTo>
              <a:lnTo>
                <a:pt x="1407261" y="144334"/>
              </a:lnTo>
              <a:lnTo>
                <a:pt x="0" y="144334"/>
              </a:lnTo>
              <a:lnTo>
                <a:pt x="0" y="2886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F5E17-D4AD-4BBF-9BCA-7D85D58A4014}">
      <dsp:nvSpPr>
        <dsp:cNvPr id="0" name=""/>
        <dsp:cNvSpPr/>
      </dsp:nvSpPr>
      <dsp:spPr>
        <a:xfrm>
          <a:off x="3589466" y="2213164"/>
          <a:ext cx="1082509" cy="7216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ePhorte</a:t>
          </a:r>
          <a:endParaRPr lang="nb-NO" sz="1000" kern="1200" dirty="0"/>
        </a:p>
      </dsp:txBody>
      <dsp:txXfrm>
        <a:off x="3610603" y="2234301"/>
        <a:ext cx="1040235" cy="679398"/>
      </dsp:txXfrm>
    </dsp:sp>
    <dsp:sp modelId="{D01FB87D-7E8D-40D1-A17F-C5CA700C3CF4}">
      <dsp:nvSpPr>
        <dsp:cNvPr id="0" name=""/>
        <dsp:cNvSpPr/>
      </dsp:nvSpPr>
      <dsp:spPr>
        <a:xfrm>
          <a:off x="4085000" y="2934836"/>
          <a:ext cx="91440" cy="2886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86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6D5A0A-CF7D-4E67-8C23-AD6EBFB7A4CF}">
      <dsp:nvSpPr>
        <dsp:cNvPr id="0" name=""/>
        <dsp:cNvSpPr/>
      </dsp:nvSpPr>
      <dsp:spPr>
        <a:xfrm>
          <a:off x="3589466" y="3223505"/>
          <a:ext cx="1082509" cy="30982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Adm. Sakarkiv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Byggesaker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Delingssaker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Plansaker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Vedtak skole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Vedtak barnehage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Møtebøker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Branntilsyn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Personalarkiv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Utleie av kommunal bolig</a:t>
          </a:r>
          <a:endParaRPr lang="nb-NO" sz="1000" kern="1200" dirty="0"/>
        </a:p>
      </dsp:txBody>
      <dsp:txXfrm>
        <a:off x="3621172" y="3255211"/>
        <a:ext cx="1019097" cy="3034859"/>
      </dsp:txXfrm>
    </dsp:sp>
    <dsp:sp modelId="{BD3C4FE6-FD46-4561-993D-6BB481244126}">
      <dsp:nvSpPr>
        <dsp:cNvPr id="0" name=""/>
        <dsp:cNvSpPr/>
      </dsp:nvSpPr>
      <dsp:spPr>
        <a:xfrm>
          <a:off x="5492262" y="1924494"/>
          <a:ext cx="91440" cy="2886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86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110224-4572-4917-B9DF-A8560502D976}">
      <dsp:nvSpPr>
        <dsp:cNvPr id="0" name=""/>
        <dsp:cNvSpPr/>
      </dsp:nvSpPr>
      <dsp:spPr>
        <a:xfrm>
          <a:off x="4996728" y="2213164"/>
          <a:ext cx="1082509" cy="7216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Visma Samhandling arkiv</a:t>
          </a:r>
          <a:endParaRPr lang="nb-NO" sz="1000" kern="1200" dirty="0"/>
        </a:p>
      </dsp:txBody>
      <dsp:txXfrm>
        <a:off x="5017865" y="2234301"/>
        <a:ext cx="1040235" cy="679398"/>
      </dsp:txXfrm>
    </dsp:sp>
    <dsp:sp modelId="{4536F440-193F-4172-B99C-C1B3B76442EF}">
      <dsp:nvSpPr>
        <dsp:cNvPr id="0" name=""/>
        <dsp:cNvSpPr/>
      </dsp:nvSpPr>
      <dsp:spPr>
        <a:xfrm>
          <a:off x="5492262" y="2934836"/>
          <a:ext cx="91440" cy="2886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86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EF75AF-55B1-4A2D-AFF6-3DEB90F6E81D}">
      <dsp:nvSpPr>
        <dsp:cNvPr id="0" name=""/>
        <dsp:cNvSpPr/>
      </dsp:nvSpPr>
      <dsp:spPr>
        <a:xfrm>
          <a:off x="4996728" y="3223505"/>
          <a:ext cx="1082509" cy="22456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Sakarkiv helse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Barnevernssaker</a:t>
          </a:r>
          <a:endParaRPr lang="nb-NO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Klient </a:t>
          </a:r>
          <a:r>
            <a:rPr lang="nb-NO" sz="1000" kern="1200" dirty="0" err="1" smtClean="0"/>
            <a:t>PPT</a:t>
          </a:r>
          <a:endParaRPr lang="nb-NO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System </a:t>
          </a:r>
          <a:r>
            <a:rPr lang="nb-NO" sz="1000" kern="1200" dirty="0" err="1" smtClean="0"/>
            <a:t>PPT</a:t>
          </a:r>
          <a:endParaRPr lang="nb-NO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err="1" smtClean="0"/>
            <a:t>Barnvernvakt</a:t>
          </a:r>
          <a:endParaRPr lang="nb-NO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Sosiale tjenester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Flyktninger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Voksenopplæring</a:t>
          </a:r>
          <a:endParaRPr lang="nb-NO" sz="1000" kern="1200" dirty="0"/>
        </a:p>
      </dsp:txBody>
      <dsp:txXfrm>
        <a:off x="5028434" y="3255211"/>
        <a:ext cx="1019097" cy="2182260"/>
      </dsp:txXfrm>
    </dsp:sp>
    <dsp:sp modelId="{DC7B8328-EB1C-4588-8230-D40EE070F9C3}">
      <dsp:nvSpPr>
        <dsp:cNvPr id="0" name=""/>
        <dsp:cNvSpPr/>
      </dsp:nvSpPr>
      <dsp:spPr>
        <a:xfrm>
          <a:off x="5537982" y="1924494"/>
          <a:ext cx="1407261" cy="2886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334"/>
              </a:lnTo>
              <a:lnTo>
                <a:pt x="1407261" y="144334"/>
              </a:lnTo>
              <a:lnTo>
                <a:pt x="1407261" y="2886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6F8104-BC95-4B38-9DFC-5A3594F62AE8}">
      <dsp:nvSpPr>
        <dsp:cNvPr id="0" name=""/>
        <dsp:cNvSpPr/>
      </dsp:nvSpPr>
      <dsp:spPr>
        <a:xfrm>
          <a:off x="6403989" y="2213164"/>
          <a:ext cx="1082509" cy="7216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Documaster arkiv</a:t>
          </a:r>
          <a:endParaRPr lang="nb-NO" sz="1000" kern="1200" dirty="0"/>
        </a:p>
      </dsp:txBody>
      <dsp:txXfrm>
        <a:off x="6425126" y="2234301"/>
        <a:ext cx="1040235" cy="679398"/>
      </dsp:txXfrm>
    </dsp:sp>
    <dsp:sp modelId="{57D92C11-6BDB-4C16-9A7A-3DDCF590E769}">
      <dsp:nvSpPr>
        <dsp:cNvPr id="0" name=""/>
        <dsp:cNvSpPr/>
      </dsp:nvSpPr>
      <dsp:spPr>
        <a:xfrm>
          <a:off x="6899524" y="2934836"/>
          <a:ext cx="91440" cy="2886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86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546587-0791-450E-90AB-AD9DAF41779D}">
      <dsp:nvSpPr>
        <dsp:cNvPr id="0" name=""/>
        <dsp:cNvSpPr/>
      </dsp:nvSpPr>
      <dsp:spPr>
        <a:xfrm>
          <a:off x="6403989" y="3223505"/>
          <a:ext cx="1082509" cy="16841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Skole- og barnehage administrasjon</a:t>
          </a:r>
        </a:p>
        <a:p>
          <a:pPr lvl="0" algn="l" defTabSz="44450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nb-NO" sz="1000" kern="1200" dirty="0" smtClean="0"/>
            <a:t>Planarbeid (</a:t>
          </a:r>
          <a:r>
            <a:rPr lang="nb-NO" sz="1000" kern="1200" dirty="0" err="1" smtClean="0"/>
            <a:t>skooler</a:t>
          </a:r>
          <a:r>
            <a:rPr lang="nb-NO" sz="1000" kern="1200" dirty="0" smtClean="0"/>
            <a:t>)</a:t>
          </a:r>
          <a:endParaRPr lang="nb-NO" sz="1000" kern="1200" dirty="0" smtClean="0"/>
        </a:p>
      </dsp:txBody>
      <dsp:txXfrm>
        <a:off x="6435695" y="3255211"/>
        <a:ext cx="1019097" cy="1620784"/>
      </dsp:txXfrm>
    </dsp:sp>
    <dsp:sp modelId="{F58D9296-2749-44B6-91B0-675A1EA9F5AA}">
      <dsp:nvSpPr>
        <dsp:cNvPr id="0" name=""/>
        <dsp:cNvSpPr/>
      </dsp:nvSpPr>
      <dsp:spPr>
        <a:xfrm>
          <a:off x="8352506" y="914153"/>
          <a:ext cx="703630" cy="2886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334"/>
              </a:lnTo>
              <a:lnTo>
                <a:pt x="703630" y="144334"/>
              </a:lnTo>
              <a:lnTo>
                <a:pt x="703630" y="2886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A55591-998D-4D20-B9ED-5E2AA52E9D46}">
      <dsp:nvSpPr>
        <dsp:cNvPr id="0" name=""/>
        <dsp:cNvSpPr/>
      </dsp:nvSpPr>
      <dsp:spPr>
        <a:xfrm>
          <a:off x="8514882" y="1202822"/>
          <a:ext cx="1082509" cy="7216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Hammerfest Havn KF</a:t>
          </a:r>
          <a:endParaRPr lang="nb-NO" sz="1000" kern="1200" dirty="0"/>
        </a:p>
      </dsp:txBody>
      <dsp:txXfrm>
        <a:off x="8536019" y="1223959"/>
        <a:ext cx="1040235" cy="679398"/>
      </dsp:txXfrm>
    </dsp:sp>
    <dsp:sp modelId="{D15C2400-B4D7-4DFB-BBA5-572AAD43EC18}">
      <dsp:nvSpPr>
        <dsp:cNvPr id="0" name=""/>
        <dsp:cNvSpPr/>
      </dsp:nvSpPr>
      <dsp:spPr>
        <a:xfrm>
          <a:off x="8352506" y="1924494"/>
          <a:ext cx="703630" cy="288669"/>
        </a:xfrm>
        <a:custGeom>
          <a:avLst/>
          <a:gdLst/>
          <a:ahLst/>
          <a:cxnLst/>
          <a:rect l="0" t="0" r="0" b="0"/>
          <a:pathLst>
            <a:path>
              <a:moveTo>
                <a:pt x="703630" y="0"/>
              </a:moveTo>
              <a:lnTo>
                <a:pt x="703630" y="144334"/>
              </a:lnTo>
              <a:lnTo>
                <a:pt x="0" y="144334"/>
              </a:lnTo>
              <a:lnTo>
                <a:pt x="0" y="2886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0E1A99-0B0C-4420-9DEB-FA92B6687E26}">
      <dsp:nvSpPr>
        <dsp:cNvPr id="0" name=""/>
        <dsp:cNvSpPr/>
      </dsp:nvSpPr>
      <dsp:spPr>
        <a:xfrm>
          <a:off x="7811251" y="2213164"/>
          <a:ext cx="1082509" cy="7216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ePhorte</a:t>
          </a:r>
          <a:endParaRPr lang="nb-NO" sz="1000" kern="1200" dirty="0"/>
        </a:p>
      </dsp:txBody>
      <dsp:txXfrm>
        <a:off x="7832388" y="2234301"/>
        <a:ext cx="1040235" cy="679398"/>
      </dsp:txXfrm>
    </dsp:sp>
    <dsp:sp modelId="{D3BB4397-09A3-488B-B6AB-1D74C87397BD}">
      <dsp:nvSpPr>
        <dsp:cNvPr id="0" name=""/>
        <dsp:cNvSpPr/>
      </dsp:nvSpPr>
      <dsp:spPr>
        <a:xfrm>
          <a:off x="8306786" y="2934836"/>
          <a:ext cx="91440" cy="2886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86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801ADC-AF62-446F-9712-831D0C32FDCD}">
      <dsp:nvSpPr>
        <dsp:cNvPr id="0" name=""/>
        <dsp:cNvSpPr/>
      </dsp:nvSpPr>
      <dsp:spPr>
        <a:xfrm>
          <a:off x="7811251" y="3223505"/>
          <a:ext cx="1082509" cy="7216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Sakarkiv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Møtebok</a:t>
          </a:r>
          <a:endParaRPr lang="nb-NO" sz="1000" kern="1200" dirty="0"/>
        </a:p>
      </dsp:txBody>
      <dsp:txXfrm>
        <a:off x="7832388" y="3244642"/>
        <a:ext cx="1040235" cy="679398"/>
      </dsp:txXfrm>
    </dsp:sp>
    <dsp:sp modelId="{A4F7E00A-ED72-45D0-9CE1-B0B38C6ABC3D}">
      <dsp:nvSpPr>
        <dsp:cNvPr id="0" name=""/>
        <dsp:cNvSpPr/>
      </dsp:nvSpPr>
      <dsp:spPr>
        <a:xfrm>
          <a:off x="9056137" y="1924494"/>
          <a:ext cx="703630" cy="2886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334"/>
              </a:lnTo>
              <a:lnTo>
                <a:pt x="703630" y="144334"/>
              </a:lnTo>
              <a:lnTo>
                <a:pt x="703630" y="2886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429BB4-B8B0-45B6-A5A8-6A3F921E286F}">
      <dsp:nvSpPr>
        <dsp:cNvPr id="0" name=""/>
        <dsp:cNvSpPr/>
      </dsp:nvSpPr>
      <dsp:spPr>
        <a:xfrm>
          <a:off x="9218513" y="2213164"/>
          <a:ext cx="1082509" cy="7216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Manuelt papirarkiv</a:t>
          </a:r>
          <a:endParaRPr lang="nb-NO" sz="1000" kern="1200" dirty="0"/>
        </a:p>
      </dsp:txBody>
      <dsp:txXfrm>
        <a:off x="9239650" y="2234301"/>
        <a:ext cx="1040235" cy="679398"/>
      </dsp:txXfrm>
    </dsp:sp>
    <dsp:sp modelId="{E8CB7137-7A06-4FCA-9F66-BFEB11771BBC}">
      <dsp:nvSpPr>
        <dsp:cNvPr id="0" name=""/>
        <dsp:cNvSpPr/>
      </dsp:nvSpPr>
      <dsp:spPr>
        <a:xfrm>
          <a:off x="9714048" y="2934836"/>
          <a:ext cx="91440" cy="2886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86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8464D1-4BD3-4BBE-9194-9AC628EBD612}">
      <dsp:nvSpPr>
        <dsp:cNvPr id="0" name=""/>
        <dsp:cNvSpPr/>
      </dsp:nvSpPr>
      <dsp:spPr>
        <a:xfrm>
          <a:off x="9218513" y="3223505"/>
          <a:ext cx="1082509" cy="7216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Personalarkiv</a:t>
          </a:r>
          <a:endParaRPr lang="nb-NO" sz="1000" kern="1200" dirty="0"/>
        </a:p>
      </dsp:txBody>
      <dsp:txXfrm>
        <a:off x="9239650" y="3244642"/>
        <a:ext cx="1040235" cy="679398"/>
      </dsp:txXfrm>
    </dsp:sp>
    <dsp:sp modelId="{543E68E5-98A7-4B4A-8309-DDE12A5CCEA7}">
      <dsp:nvSpPr>
        <dsp:cNvPr id="0" name=""/>
        <dsp:cNvSpPr/>
      </dsp:nvSpPr>
      <dsp:spPr>
        <a:xfrm>
          <a:off x="8352506" y="914153"/>
          <a:ext cx="2814523" cy="2886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334"/>
              </a:lnTo>
              <a:lnTo>
                <a:pt x="2814523" y="144334"/>
              </a:lnTo>
              <a:lnTo>
                <a:pt x="2814523" y="2886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8A54A3-0289-4549-BC37-5E9F8E8B4424}">
      <dsp:nvSpPr>
        <dsp:cNvPr id="0" name=""/>
        <dsp:cNvSpPr/>
      </dsp:nvSpPr>
      <dsp:spPr>
        <a:xfrm>
          <a:off x="10625775" y="1202822"/>
          <a:ext cx="1082509" cy="7216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Hammerfest Parkering KF</a:t>
          </a:r>
          <a:endParaRPr lang="nb-NO" sz="1000" kern="1200" dirty="0"/>
        </a:p>
      </dsp:txBody>
      <dsp:txXfrm>
        <a:off x="10646912" y="1223959"/>
        <a:ext cx="1040235" cy="679398"/>
      </dsp:txXfrm>
    </dsp:sp>
    <dsp:sp modelId="{27192C49-C92A-401C-98F5-39F66ED0DB88}">
      <dsp:nvSpPr>
        <dsp:cNvPr id="0" name=""/>
        <dsp:cNvSpPr/>
      </dsp:nvSpPr>
      <dsp:spPr>
        <a:xfrm>
          <a:off x="11121310" y="1924494"/>
          <a:ext cx="91440" cy="2886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86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D5EFAC-CA5E-4572-91EF-56301951BF18}">
      <dsp:nvSpPr>
        <dsp:cNvPr id="0" name=""/>
        <dsp:cNvSpPr/>
      </dsp:nvSpPr>
      <dsp:spPr>
        <a:xfrm>
          <a:off x="10625775" y="2213164"/>
          <a:ext cx="1082509" cy="7216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ePhorte</a:t>
          </a:r>
          <a:endParaRPr lang="nb-NO" sz="1000" kern="1200" dirty="0"/>
        </a:p>
      </dsp:txBody>
      <dsp:txXfrm>
        <a:off x="10646912" y="2234301"/>
        <a:ext cx="1040235" cy="679398"/>
      </dsp:txXfrm>
    </dsp:sp>
    <dsp:sp modelId="{B47B5E01-09FE-4797-A31C-A1132D903847}">
      <dsp:nvSpPr>
        <dsp:cNvPr id="0" name=""/>
        <dsp:cNvSpPr/>
      </dsp:nvSpPr>
      <dsp:spPr>
        <a:xfrm>
          <a:off x="11121310" y="2934836"/>
          <a:ext cx="91440" cy="2886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86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17E135-9057-48DF-A6DB-F0F3CC7F6A38}">
      <dsp:nvSpPr>
        <dsp:cNvPr id="0" name=""/>
        <dsp:cNvSpPr/>
      </dsp:nvSpPr>
      <dsp:spPr>
        <a:xfrm>
          <a:off x="10625775" y="3223505"/>
          <a:ext cx="1082509" cy="7216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Sakarkiv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Møtebok</a:t>
          </a:r>
          <a:endParaRPr lang="nb-NO" sz="1000" kern="1200" dirty="0"/>
        </a:p>
      </dsp:txBody>
      <dsp:txXfrm>
        <a:off x="10646912" y="3244642"/>
        <a:ext cx="1040235" cy="6793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6BFBD-976A-48C6-930B-C33FFF79DC5D}" type="datetimeFigureOut">
              <a:rPr lang="nb-NO" smtClean="0"/>
              <a:t>12.03.2021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7231-F0AB-4F76-822C-8DAED0E4A3E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1609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6BFBD-976A-48C6-930B-C33FFF79DC5D}" type="datetimeFigureOut">
              <a:rPr lang="nb-NO" smtClean="0"/>
              <a:t>12.03.2021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7231-F0AB-4F76-822C-8DAED0E4A3E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8342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6BFBD-976A-48C6-930B-C33FFF79DC5D}" type="datetimeFigureOut">
              <a:rPr lang="nb-NO" smtClean="0"/>
              <a:t>12.03.2021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7231-F0AB-4F76-822C-8DAED0E4A3E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8934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6BFBD-976A-48C6-930B-C33FFF79DC5D}" type="datetimeFigureOut">
              <a:rPr lang="nb-NO" smtClean="0"/>
              <a:t>12.03.2021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7231-F0AB-4F76-822C-8DAED0E4A3E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24804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6BFBD-976A-48C6-930B-C33FFF79DC5D}" type="datetimeFigureOut">
              <a:rPr lang="nb-NO" smtClean="0"/>
              <a:t>12.03.2021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7231-F0AB-4F76-822C-8DAED0E4A3E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467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6BFBD-976A-48C6-930B-C33FFF79DC5D}" type="datetimeFigureOut">
              <a:rPr lang="nb-NO" smtClean="0"/>
              <a:t>12.03.2021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7231-F0AB-4F76-822C-8DAED0E4A3E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1047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6BFBD-976A-48C6-930B-C33FFF79DC5D}" type="datetimeFigureOut">
              <a:rPr lang="nb-NO" smtClean="0"/>
              <a:t>12.03.2021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7231-F0AB-4F76-822C-8DAED0E4A3E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07331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6BFBD-976A-48C6-930B-C33FFF79DC5D}" type="datetimeFigureOut">
              <a:rPr lang="nb-NO" smtClean="0"/>
              <a:t>12.03.2021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7231-F0AB-4F76-822C-8DAED0E4A3E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776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6BFBD-976A-48C6-930B-C33FFF79DC5D}" type="datetimeFigureOut">
              <a:rPr lang="nb-NO" smtClean="0"/>
              <a:t>12.03.2021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7231-F0AB-4F76-822C-8DAED0E4A3E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92640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6BFBD-976A-48C6-930B-C33FFF79DC5D}" type="datetimeFigureOut">
              <a:rPr lang="nb-NO" smtClean="0"/>
              <a:t>12.03.2021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7231-F0AB-4F76-822C-8DAED0E4A3E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90587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6BFBD-976A-48C6-930B-C33FFF79DC5D}" type="datetimeFigureOut">
              <a:rPr lang="nb-NO" smtClean="0"/>
              <a:t>12.03.2021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7231-F0AB-4F76-822C-8DAED0E4A3E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6432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6BFBD-976A-48C6-930B-C33FFF79DC5D}" type="datetimeFigureOut">
              <a:rPr lang="nb-NO" smtClean="0"/>
              <a:t>12.03.2021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77231-F0AB-4F76-822C-8DAED0E4A3E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609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15770137"/>
              </p:ext>
            </p:extLst>
          </p:nvPr>
        </p:nvGraphicFramePr>
        <p:xfrm>
          <a:off x="152400" y="128337"/>
          <a:ext cx="11951368" cy="6617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kstSylinder 1"/>
          <p:cNvSpPr txBox="1"/>
          <p:nvPr/>
        </p:nvSpPr>
        <p:spPr>
          <a:xfrm>
            <a:off x="9071811" y="6561038"/>
            <a:ext cx="3208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Arkivorganisering pr. 12.03.2021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01511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71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Company>Hammerfest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Jørn Petter Fagerheim</dc:creator>
  <cp:lastModifiedBy>Jørn Petter Fagerheim</cp:lastModifiedBy>
  <cp:revision>6</cp:revision>
  <dcterms:created xsi:type="dcterms:W3CDTF">2021-03-11T14:48:23Z</dcterms:created>
  <dcterms:modified xsi:type="dcterms:W3CDTF">2021-03-12T09:25:52Z</dcterms:modified>
</cp:coreProperties>
</file>