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2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18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0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0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9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3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2/25/2021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0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25F770-7926-452C-830C-8CE7DB510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7496673" cy="3566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8200" dirty="0"/>
              <a:t>10 minutters pause!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C6CB7"/>
          </a:solidFill>
          <a:ln w="38100" cap="rnd">
            <a:solidFill>
              <a:srgbClr val="3C6CB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DC0BB4B-5E2B-48F2-A967-6FFCC361B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0" b="2820"/>
          <a:stretch/>
        </p:blipFill>
        <p:spPr>
          <a:xfrm>
            <a:off x="8136753" y="82296"/>
            <a:ext cx="4052199" cy="6748272"/>
          </a:xfrm>
          <a:custGeom>
            <a:avLst/>
            <a:gdLst/>
            <a:ahLst/>
            <a:cxnLst/>
            <a:rect l="l" t="t" r="r" b="b"/>
            <a:pathLst>
              <a:path w="4052199" h="6858000">
                <a:moveTo>
                  <a:pt x="25603" y="0"/>
                </a:moveTo>
                <a:lnTo>
                  <a:pt x="4052199" y="0"/>
                </a:lnTo>
                <a:lnTo>
                  <a:pt x="4052199" y="6858000"/>
                </a:lnTo>
                <a:lnTo>
                  <a:pt x="28079" y="6858000"/>
                </a:lnTo>
                <a:lnTo>
                  <a:pt x="37459" y="6497135"/>
                </a:lnTo>
                <a:cubicBezTo>
                  <a:pt x="37586" y="6492050"/>
                  <a:pt x="38603" y="6487092"/>
                  <a:pt x="38603" y="6482007"/>
                </a:cubicBezTo>
                <a:cubicBezTo>
                  <a:pt x="47502" y="6367973"/>
                  <a:pt x="52587" y="6253939"/>
                  <a:pt x="18135" y="6142702"/>
                </a:cubicBezTo>
                <a:cubicBezTo>
                  <a:pt x="15084" y="6132214"/>
                  <a:pt x="13495" y="6121344"/>
                  <a:pt x="13432" y="6110411"/>
                </a:cubicBezTo>
                <a:cubicBezTo>
                  <a:pt x="11690" y="6013324"/>
                  <a:pt x="15936" y="5916236"/>
                  <a:pt x="26145" y="5819669"/>
                </a:cubicBezTo>
                <a:cubicBezTo>
                  <a:pt x="31229" y="5760555"/>
                  <a:pt x="26017" y="5700423"/>
                  <a:pt x="42926" y="5641690"/>
                </a:cubicBezTo>
                <a:cubicBezTo>
                  <a:pt x="50337" y="5612565"/>
                  <a:pt x="54595" y="5582728"/>
                  <a:pt x="55638" y="5552700"/>
                </a:cubicBezTo>
                <a:cubicBezTo>
                  <a:pt x="60087" y="5479983"/>
                  <a:pt x="38603" y="5411588"/>
                  <a:pt x="18263" y="5343066"/>
                </a:cubicBezTo>
                <a:cubicBezTo>
                  <a:pt x="7456" y="5306707"/>
                  <a:pt x="-5384" y="5269459"/>
                  <a:pt x="2372" y="5231320"/>
                </a:cubicBezTo>
                <a:cubicBezTo>
                  <a:pt x="16076" y="5173655"/>
                  <a:pt x="23920" y="5114744"/>
                  <a:pt x="25763" y="5055502"/>
                </a:cubicBezTo>
                <a:cubicBezTo>
                  <a:pt x="25635" y="5012660"/>
                  <a:pt x="15338" y="4970962"/>
                  <a:pt x="18898" y="4928374"/>
                </a:cubicBezTo>
                <a:cubicBezTo>
                  <a:pt x="27073" y="4845715"/>
                  <a:pt x="29157" y="4762561"/>
                  <a:pt x="25127" y="4679584"/>
                </a:cubicBezTo>
                <a:cubicBezTo>
                  <a:pt x="25077" y="4646429"/>
                  <a:pt x="28776" y="4613376"/>
                  <a:pt x="36187" y="4581060"/>
                </a:cubicBezTo>
                <a:cubicBezTo>
                  <a:pt x="45493" y="4524043"/>
                  <a:pt x="47464" y="4466060"/>
                  <a:pt x="42036" y="4408547"/>
                </a:cubicBezTo>
                <a:cubicBezTo>
                  <a:pt x="36060" y="4341932"/>
                  <a:pt x="18263" y="4276334"/>
                  <a:pt x="13685" y="4209719"/>
                </a:cubicBezTo>
                <a:cubicBezTo>
                  <a:pt x="6694" y="4099371"/>
                  <a:pt x="16610" y="3989024"/>
                  <a:pt x="26398" y="3879186"/>
                </a:cubicBezTo>
                <a:cubicBezTo>
                  <a:pt x="34026" y="3808731"/>
                  <a:pt x="36060" y="3737781"/>
                  <a:pt x="32501" y="3667009"/>
                </a:cubicBezTo>
                <a:cubicBezTo>
                  <a:pt x="28051" y="3610818"/>
                  <a:pt x="21059" y="3554755"/>
                  <a:pt x="19788" y="3498437"/>
                </a:cubicBezTo>
                <a:cubicBezTo>
                  <a:pt x="17627" y="3398006"/>
                  <a:pt x="18390" y="3297701"/>
                  <a:pt x="24237" y="3197143"/>
                </a:cubicBezTo>
                <a:cubicBezTo>
                  <a:pt x="27162" y="3146928"/>
                  <a:pt x="32119" y="3096966"/>
                  <a:pt x="34026" y="3046242"/>
                </a:cubicBezTo>
                <a:cubicBezTo>
                  <a:pt x="35933" y="2995518"/>
                  <a:pt x="40001" y="2944413"/>
                  <a:pt x="28433" y="2894578"/>
                </a:cubicBezTo>
                <a:cubicBezTo>
                  <a:pt x="8855" y="2810038"/>
                  <a:pt x="23220" y="2725879"/>
                  <a:pt x="27415" y="2641593"/>
                </a:cubicBezTo>
                <a:cubicBezTo>
                  <a:pt x="29958" y="2589217"/>
                  <a:pt x="45214" y="2535568"/>
                  <a:pt x="31738" y="2484717"/>
                </a:cubicBezTo>
                <a:cubicBezTo>
                  <a:pt x="10507" y="2405008"/>
                  <a:pt x="24492" y="2326951"/>
                  <a:pt x="31738" y="2248513"/>
                </a:cubicBezTo>
                <a:cubicBezTo>
                  <a:pt x="40218" y="2174283"/>
                  <a:pt x="38768" y="2099252"/>
                  <a:pt x="27415" y="2025403"/>
                </a:cubicBezTo>
                <a:cubicBezTo>
                  <a:pt x="12986" y="1952165"/>
                  <a:pt x="12986" y="1876803"/>
                  <a:pt x="27415" y="1803565"/>
                </a:cubicBezTo>
                <a:cubicBezTo>
                  <a:pt x="39276" y="1743102"/>
                  <a:pt x="40598" y="1681038"/>
                  <a:pt x="31356" y="1620119"/>
                </a:cubicBezTo>
                <a:cubicBezTo>
                  <a:pt x="25127" y="1576514"/>
                  <a:pt x="13940" y="1533163"/>
                  <a:pt x="12414" y="1489558"/>
                </a:cubicBezTo>
                <a:cubicBezTo>
                  <a:pt x="9262" y="1398420"/>
                  <a:pt x="11118" y="1307167"/>
                  <a:pt x="18008" y="1216233"/>
                </a:cubicBezTo>
                <a:cubicBezTo>
                  <a:pt x="26017" y="1112496"/>
                  <a:pt x="41400" y="1009268"/>
                  <a:pt x="30721" y="904896"/>
                </a:cubicBezTo>
                <a:cubicBezTo>
                  <a:pt x="27162" y="869046"/>
                  <a:pt x="19661" y="833323"/>
                  <a:pt x="18771" y="797346"/>
                </a:cubicBezTo>
                <a:cubicBezTo>
                  <a:pt x="17118" y="730095"/>
                  <a:pt x="16737" y="663607"/>
                  <a:pt x="20169" y="593941"/>
                </a:cubicBezTo>
                <a:cubicBezTo>
                  <a:pt x="23602" y="524274"/>
                  <a:pt x="38348" y="451938"/>
                  <a:pt x="28433" y="383798"/>
                </a:cubicBezTo>
                <a:cubicBezTo>
                  <a:pt x="18516" y="315657"/>
                  <a:pt x="24873" y="248406"/>
                  <a:pt x="31229" y="181410"/>
                </a:cubicBezTo>
                <a:cubicBezTo>
                  <a:pt x="34344" y="149565"/>
                  <a:pt x="36410" y="118069"/>
                  <a:pt x="35854" y="8670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24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25F770-7926-452C-830C-8CE7DB510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740955"/>
            <a:ext cx="7489371" cy="3892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8900" dirty="0"/>
              <a:t>10 minutters pause!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C6CB7"/>
          </a:solidFill>
          <a:ln w="38100" cap="rnd">
            <a:solidFill>
              <a:srgbClr val="3C6CB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DC0BB4B-5E2B-48F2-A967-6FFCC361B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80" b="2820"/>
          <a:stretch/>
        </p:blipFill>
        <p:spPr>
          <a:xfrm>
            <a:off x="505110" y="320040"/>
            <a:ext cx="3717228" cy="619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2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25F770-7926-452C-830C-8CE7DB510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740955"/>
            <a:ext cx="7489371" cy="3892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8900" dirty="0"/>
              <a:t>10 minutters pause!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C6CB7"/>
          </a:solidFill>
          <a:ln w="38100" cap="rnd">
            <a:solidFill>
              <a:srgbClr val="3C6CB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D38E960-1692-4355-A04D-31BAFC4EC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3" y="543829"/>
            <a:ext cx="4202808" cy="577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35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F25F770-7926-452C-830C-8CE7DB510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72" y="5014400"/>
            <a:ext cx="11945256" cy="14982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nb-NO" dirty="0">
                <a:solidFill>
                  <a:srgbClr val="002060"/>
                </a:solidFill>
                <a:latin typeface="Harlow Solid Italic" panose="04030604020F02020D02" pitchFamily="82" charset="0"/>
              </a:rPr>
              <a:t>10 minutters pause!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C6CB7"/>
          </a:solidFill>
          <a:ln w="38100" cap="rnd">
            <a:solidFill>
              <a:srgbClr val="3C6CB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C9C07A3-0EFD-4678-88A2-CEF12A52A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95" b="16392"/>
          <a:stretch/>
        </p:blipFill>
        <p:spPr>
          <a:xfrm>
            <a:off x="2601685" y="205217"/>
            <a:ext cx="6858000" cy="463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05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C6CB7"/>
          </a:solidFill>
          <a:ln w="38100" cap="rnd">
            <a:solidFill>
              <a:srgbClr val="3C6CB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blå, lukk&#10;&#10;Automatisk generert beskrivelse">
            <a:extLst>
              <a:ext uri="{FF2B5EF4-FFF2-40B4-BE49-F238E27FC236}">
                <a16:creationId xmlns:a16="http://schemas.microsoft.com/office/drawing/2014/main" id="{996E4146-2E64-49B8-9602-B6223103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555585" y="127322"/>
            <a:ext cx="11146421" cy="662650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8E6E259-34BD-4052-AC7B-31F09B993326}"/>
              </a:ext>
            </a:extLst>
          </p:cNvPr>
          <p:cNvSpPr txBox="1"/>
          <p:nvPr/>
        </p:nvSpPr>
        <p:spPr>
          <a:xfrm>
            <a:off x="759646" y="1458410"/>
            <a:ext cx="3777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bg2"/>
                </a:solidFill>
                <a:latin typeface="+mj-lt"/>
              </a:rPr>
              <a:t>10 minutters pause!</a:t>
            </a:r>
            <a:endParaRPr lang="nb-NO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31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8FE0E0-D95D-46EF-A375-475D4DB0E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D82A42F-AEBE-4065-9792-036A904D8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646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3C6CB7"/>
          </a:solidFill>
          <a:ln w="38100" cap="rnd">
            <a:solidFill>
              <a:srgbClr val="3C6CB7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blå, lukk&#10;&#10;Automatisk generert beskrivelse">
            <a:extLst>
              <a:ext uri="{FF2B5EF4-FFF2-40B4-BE49-F238E27FC236}">
                <a16:creationId xmlns:a16="http://schemas.microsoft.com/office/drawing/2014/main" id="{996E4146-2E64-49B8-9602-B6223103D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8"/>
          <a:stretch/>
        </p:blipFill>
        <p:spPr>
          <a:xfrm>
            <a:off x="555585" y="127322"/>
            <a:ext cx="11146421" cy="6626506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8E6E259-34BD-4052-AC7B-31F09B993326}"/>
              </a:ext>
            </a:extLst>
          </p:cNvPr>
          <p:cNvSpPr txBox="1"/>
          <p:nvPr/>
        </p:nvSpPr>
        <p:spPr>
          <a:xfrm>
            <a:off x="759646" y="1458410"/>
            <a:ext cx="3777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solidFill>
                  <a:schemeClr val="bg2"/>
                </a:solidFill>
                <a:latin typeface="+mj-lt"/>
              </a:rPr>
              <a:t>10 minutters pause!</a:t>
            </a:r>
            <a:endParaRPr lang="nb-NO" sz="5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8317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Harlow Solid Italic</vt:lpstr>
      <vt:lpstr>Modern Love</vt:lpstr>
      <vt:lpstr>The Hand</vt:lpstr>
      <vt:lpstr>SketchyVTI</vt:lpstr>
      <vt:lpstr>10 minutters pause!</vt:lpstr>
      <vt:lpstr>10 minutters pause!</vt:lpstr>
      <vt:lpstr>10 minutters pause!</vt:lpstr>
      <vt:lpstr>10 minutters pause!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minutters pause!</dc:title>
  <dc:creator>Synnøve Dahl Wiseth</dc:creator>
  <cp:lastModifiedBy>Synnøve Dahl Wiseth</cp:lastModifiedBy>
  <cp:revision>3</cp:revision>
  <dcterms:created xsi:type="dcterms:W3CDTF">2021-02-25T12:32:24Z</dcterms:created>
  <dcterms:modified xsi:type="dcterms:W3CDTF">2021-02-25T12:49:08Z</dcterms:modified>
</cp:coreProperties>
</file>