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740C3A-5865-4695-A16A-0FBA7D2CDEA2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504CAF-F7B6-470B-85E1-3EE7F2916AC0}">
      <dgm:prSet phldrT="[Teks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Rådmann</a:t>
          </a:r>
          <a:endParaRPr lang="en-US" sz="1000" b="0">
            <a:solidFill>
              <a:schemeClr val="tx1"/>
            </a:solidFill>
          </a:endParaRPr>
        </a:p>
      </dgm:t>
    </dgm:pt>
    <dgm:pt modelId="{681A19E7-1308-4B95-A6E6-9CED0066BF89}" type="parTrans" cxnId="{C62743BC-36CA-44CD-A05E-608C87C07BAB}">
      <dgm:prSet/>
      <dgm:spPr/>
      <dgm:t>
        <a:bodyPr/>
        <a:lstStyle/>
        <a:p>
          <a:endParaRPr lang="en-US"/>
        </a:p>
      </dgm:t>
    </dgm:pt>
    <dgm:pt modelId="{D78CD3B8-25A3-42F5-AE5F-4E956638A807}" type="sibTrans" cxnId="{C62743BC-36CA-44CD-A05E-608C87C07BAB}">
      <dgm:prSet/>
      <dgm:spPr/>
      <dgm:t>
        <a:bodyPr/>
        <a:lstStyle/>
        <a:p>
          <a:endParaRPr lang="en-US"/>
        </a:p>
      </dgm:t>
    </dgm:pt>
    <dgm:pt modelId="{9BEDA7B9-1FDA-48D2-9624-F0E779ACE28C}" type="asst">
      <dgm:prSet phldrT="[Teks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Administrativ rådgjevar</a:t>
          </a:r>
          <a:endParaRPr lang="en-US" sz="1000" b="0">
            <a:solidFill>
              <a:schemeClr val="tx1"/>
            </a:solidFill>
          </a:endParaRPr>
        </a:p>
      </dgm:t>
    </dgm:pt>
    <dgm:pt modelId="{E48B7401-C747-411C-AF9A-731AE8DC1B14}" type="parTrans" cxnId="{E8C7EC5D-8E82-410D-A3A3-1A2FCED3D68A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7255262A-1C65-4C41-88F7-5D536AB5D032}" type="sibTrans" cxnId="{E8C7EC5D-8E82-410D-A3A3-1A2FCED3D68A}">
      <dgm:prSet/>
      <dgm:spPr/>
      <dgm:t>
        <a:bodyPr/>
        <a:lstStyle/>
        <a:p>
          <a:endParaRPr lang="en-US"/>
        </a:p>
      </dgm:t>
    </dgm:pt>
    <dgm:pt modelId="{947F1A3B-334C-4675-872C-C60BF57FF437}">
      <dgm:prSet phldrT="[Teks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Oppvekst</a:t>
          </a:r>
          <a:endParaRPr lang="en-US" sz="1000" b="0">
            <a:solidFill>
              <a:schemeClr val="tx1"/>
            </a:solidFill>
          </a:endParaRPr>
        </a:p>
      </dgm:t>
    </dgm:pt>
    <dgm:pt modelId="{8B8AAC6B-34CC-41A2-BEC8-F598CF9E270E}" type="parTrans" cxnId="{8C2820CC-4839-4963-A361-1021D534331A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C418F5DE-61D1-4D91-AF6E-04288FDA3066}" type="sibTrans" cxnId="{8C2820CC-4839-4963-A361-1021D534331A}">
      <dgm:prSet/>
      <dgm:spPr/>
      <dgm:t>
        <a:bodyPr/>
        <a:lstStyle/>
        <a:p>
          <a:endParaRPr lang="en-US"/>
        </a:p>
      </dgm:t>
    </dgm:pt>
    <dgm:pt modelId="{6694C5FF-69B3-45E7-9737-DC4A3565040B}">
      <dgm:prSet phldrT="[Teks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Helse og omsorg</a:t>
          </a:r>
          <a:endParaRPr lang="en-US" sz="1000" b="0">
            <a:solidFill>
              <a:schemeClr val="tx1"/>
            </a:solidFill>
          </a:endParaRPr>
        </a:p>
      </dgm:t>
    </dgm:pt>
    <dgm:pt modelId="{3FDEE90E-9005-407B-ADCA-26B2FC96C9C9}" type="parTrans" cxnId="{2E0469B7-8F89-4499-8DE4-EBEE9CF07F3A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863A0B1E-B4CC-40C7-9FFF-4E54AB1DA9CF}" type="sibTrans" cxnId="{2E0469B7-8F89-4499-8DE4-EBEE9CF07F3A}">
      <dgm:prSet/>
      <dgm:spPr/>
      <dgm:t>
        <a:bodyPr/>
        <a:lstStyle/>
        <a:p>
          <a:endParaRPr lang="en-US"/>
        </a:p>
      </dgm:t>
    </dgm:pt>
    <dgm:pt modelId="{BB3FCFDE-F11E-4A8E-917B-1AF864265503}">
      <dgm:prSet phldrT="[Teks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Teknisk og informasjon </a:t>
          </a:r>
          <a:endParaRPr lang="en-US" sz="1000" b="0">
            <a:solidFill>
              <a:schemeClr val="tx1"/>
            </a:solidFill>
          </a:endParaRPr>
        </a:p>
      </dgm:t>
    </dgm:pt>
    <dgm:pt modelId="{5D02B4AE-7F4C-4715-AB2F-21A323588E8F}" type="parTrans" cxnId="{E40D015D-C942-419C-A60A-E17922D9D3A0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926FFC1D-C9F1-419C-B862-C381F477088E}" type="sibTrans" cxnId="{E40D015D-C942-419C-A60A-E17922D9D3A0}">
      <dgm:prSet/>
      <dgm:spPr/>
      <dgm:t>
        <a:bodyPr/>
        <a:lstStyle/>
        <a:p>
          <a:endParaRPr lang="en-US"/>
        </a:p>
      </dgm:t>
    </dgm:pt>
    <dgm:pt modelId="{0395E0DB-4CDA-409C-AEBE-017814888660}" type="asst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nb-NO" sz="1000" b="0">
            <a:solidFill>
              <a:schemeClr val="tx1"/>
            </a:solidFill>
          </a:endParaRPr>
        </a:p>
        <a:p>
          <a:r>
            <a:rPr lang="nb-NO" sz="1000" b="0">
              <a:solidFill>
                <a:schemeClr val="tx1"/>
              </a:solidFill>
            </a:rPr>
            <a:t>HR-avdeling</a:t>
          </a:r>
        </a:p>
        <a:p>
          <a:endParaRPr lang="en-US" sz="1000" b="0">
            <a:solidFill>
              <a:schemeClr val="tx1"/>
            </a:solidFill>
          </a:endParaRPr>
        </a:p>
      </dgm:t>
    </dgm:pt>
    <dgm:pt modelId="{6C38F3D8-BF89-4297-9616-2071C2386B97}" type="parTrans" cxnId="{9F578E37-AFB2-4A55-9F73-BCFEF4B94E57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8843ED8E-90F6-49DE-A2C9-A5CD80A46BB0}" type="sibTrans" cxnId="{9F578E37-AFB2-4A55-9F73-BCFEF4B94E57}">
      <dgm:prSet/>
      <dgm:spPr/>
      <dgm:t>
        <a:bodyPr/>
        <a:lstStyle/>
        <a:p>
          <a:endParaRPr lang="en-US"/>
        </a:p>
      </dgm:t>
    </dgm:pt>
    <dgm:pt modelId="{AFB0644C-9234-4ED9-8EA5-18FA19EEEA67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Plan og byggesak</a:t>
          </a:r>
          <a:endParaRPr lang="en-US" sz="1000" b="0">
            <a:solidFill>
              <a:schemeClr val="tx1"/>
            </a:solidFill>
          </a:endParaRPr>
        </a:p>
      </dgm:t>
    </dgm:pt>
    <dgm:pt modelId="{2C40F7F1-8A66-44BA-88D7-DF7C74475820}" type="parTrans" cxnId="{468C063D-27C5-41DD-BF6B-A104D244E087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3CCE76A4-4E1D-4ED2-92C2-821ABF9B4645}" type="sibTrans" cxnId="{468C063D-27C5-41DD-BF6B-A104D244E087}">
      <dgm:prSet/>
      <dgm:spPr/>
      <dgm:t>
        <a:bodyPr/>
        <a:lstStyle/>
        <a:p>
          <a:endParaRPr lang="en-US"/>
        </a:p>
      </dgm:t>
    </dgm:pt>
    <dgm:pt modelId="{35AE7E68-7D61-4D85-BD9D-7674CCACA783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Økonomi</a:t>
          </a:r>
          <a:endParaRPr lang="en-US" sz="1000" b="0">
            <a:solidFill>
              <a:schemeClr val="tx1"/>
            </a:solidFill>
          </a:endParaRPr>
        </a:p>
      </dgm:t>
    </dgm:pt>
    <dgm:pt modelId="{32DA524A-FCDD-4C10-B7A3-C8B328A6A1D3}" type="parTrans" cxnId="{86229E1C-B2F0-4716-A975-A840A71CC989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27124BCB-12E8-4C98-97EB-575665414F0A}" type="sibTrans" cxnId="{86229E1C-B2F0-4716-A975-A840A71CC989}">
      <dgm:prSet/>
      <dgm:spPr/>
      <dgm:t>
        <a:bodyPr/>
        <a:lstStyle/>
        <a:p>
          <a:endParaRPr lang="en-US"/>
        </a:p>
      </dgm:t>
    </dgm:pt>
    <dgm:pt modelId="{F9228636-D97E-400E-BD6F-60ABEC0DBB2A}" type="asst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Stab</a:t>
          </a:r>
          <a:endParaRPr lang="en-US" sz="1000" b="0">
            <a:solidFill>
              <a:schemeClr val="tx1"/>
            </a:solidFill>
          </a:endParaRPr>
        </a:p>
      </dgm:t>
    </dgm:pt>
    <dgm:pt modelId="{D27C3073-AF7D-42C9-B135-1DD33B1E4672}" type="parTrans" cxnId="{726F8287-43C8-4040-81EB-0AE0F3E8B477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3659D900-D418-4A7F-8B9F-C2BAA387C840}" type="sibTrans" cxnId="{726F8287-43C8-4040-81EB-0AE0F3E8B477}">
      <dgm:prSet/>
      <dgm:spPr/>
      <dgm:t>
        <a:bodyPr/>
        <a:lstStyle/>
        <a:p>
          <a:endParaRPr lang="en-US"/>
        </a:p>
      </dgm:t>
    </dgm:pt>
    <dgm:pt modelId="{DF82CBF1-6E89-4913-B13B-2213012A1539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Barnehage og skule</a:t>
          </a:r>
          <a:endParaRPr lang="en-US" sz="1000" b="0">
            <a:solidFill>
              <a:schemeClr val="tx1"/>
            </a:solidFill>
          </a:endParaRPr>
        </a:p>
      </dgm:t>
    </dgm:pt>
    <dgm:pt modelId="{84E2FB52-DB2E-410F-A7CC-86F2F761DF8F}" type="parTrans" cxnId="{661CC4EB-0446-4A9B-8E95-9FAC414BECD0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3185DC03-DEC7-46B0-B19E-F85547EB58BE}" type="sibTrans" cxnId="{661CC4EB-0446-4A9B-8E95-9FAC414BECD0}">
      <dgm:prSet/>
      <dgm:spPr/>
      <dgm:t>
        <a:bodyPr/>
        <a:lstStyle/>
        <a:p>
          <a:endParaRPr lang="en-US"/>
        </a:p>
      </dgm:t>
    </dgm:pt>
    <dgm:pt modelId="{51957630-1EBE-40E9-9F8C-06A13E63E8B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PPT</a:t>
          </a:r>
          <a:endParaRPr lang="en-US" sz="1000" b="0">
            <a:solidFill>
              <a:schemeClr val="tx1"/>
            </a:solidFill>
          </a:endParaRPr>
        </a:p>
      </dgm:t>
    </dgm:pt>
    <dgm:pt modelId="{7675AD87-94DD-47E3-B79F-17009D56FE7B}" type="parTrans" cxnId="{95B16689-D81A-4AB4-9D44-50D84E59A7AD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A2CAFCE4-2DDF-45E4-98AD-D74B6ED54776}" type="sibTrans" cxnId="{95B16689-D81A-4AB4-9D44-50D84E59A7AD}">
      <dgm:prSet/>
      <dgm:spPr/>
      <dgm:t>
        <a:bodyPr/>
        <a:lstStyle/>
        <a:p>
          <a:endParaRPr lang="en-US"/>
        </a:p>
      </dgm:t>
    </dgm:pt>
    <dgm:pt modelId="{4A8ECE96-F54B-400C-956C-0C502A45873A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Helsestasjonar</a:t>
          </a:r>
          <a:endParaRPr lang="en-US" sz="1000" b="0">
            <a:solidFill>
              <a:schemeClr val="tx1"/>
            </a:solidFill>
          </a:endParaRPr>
        </a:p>
      </dgm:t>
    </dgm:pt>
    <dgm:pt modelId="{88CD626A-56CE-4257-A444-7D158FE0C2CC}" type="parTrans" cxnId="{89CD3026-26AE-40F4-8610-578C0443E502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EA53F119-80D1-4429-84A2-45DFD9F708F1}" type="sibTrans" cxnId="{89CD3026-26AE-40F4-8610-578C0443E502}">
      <dgm:prSet/>
      <dgm:spPr/>
      <dgm:t>
        <a:bodyPr/>
        <a:lstStyle/>
        <a:p>
          <a:endParaRPr lang="en-US"/>
        </a:p>
      </dgm:t>
    </dgm:pt>
    <dgm:pt modelId="{0F7A6CFA-42D1-47C1-9D50-79F8B99F28B6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Barnevern</a:t>
          </a:r>
          <a:endParaRPr lang="en-US" sz="1000" b="0">
            <a:solidFill>
              <a:schemeClr val="tx1"/>
            </a:solidFill>
          </a:endParaRPr>
        </a:p>
      </dgm:t>
    </dgm:pt>
    <dgm:pt modelId="{C483AADE-08B7-41FE-A733-54D36B1DF9CA}" type="parTrans" cxnId="{C33E746B-883B-47F2-991A-6765CD84FC83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21549560-AA02-4C23-B208-3F282C951058}" type="sibTrans" cxnId="{C33E746B-883B-47F2-991A-6765CD84FC83}">
      <dgm:prSet/>
      <dgm:spPr/>
      <dgm:t>
        <a:bodyPr/>
        <a:lstStyle/>
        <a:p>
          <a:endParaRPr lang="en-US"/>
        </a:p>
      </dgm:t>
    </dgm:pt>
    <dgm:pt modelId="{93F46B05-3D3F-4994-9AAF-6B38531EE380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Familiesenter</a:t>
          </a:r>
          <a:endParaRPr lang="en-US" sz="1000" b="0">
            <a:solidFill>
              <a:schemeClr val="tx1"/>
            </a:solidFill>
          </a:endParaRPr>
        </a:p>
      </dgm:t>
    </dgm:pt>
    <dgm:pt modelId="{78FB6E4A-7FCC-49DB-A71F-355C2893D31F}" type="parTrans" cxnId="{10F91357-0F79-4D3C-9DDC-6E3D0417AB27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1DCED32A-58ED-4D46-866B-413A3D1DDF9F}" type="sibTrans" cxnId="{10F91357-0F79-4D3C-9DDC-6E3D0417AB27}">
      <dgm:prSet/>
      <dgm:spPr/>
      <dgm:t>
        <a:bodyPr/>
        <a:lstStyle/>
        <a:p>
          <a:endParaRPr lang="en-US"/>
        </a:p>
      </dgm:t>
    </dgm:pt>
    <dgm:pt modelId="{43E76E8F-C3B9-4449-BC00-10F91209CC0E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Tenester til heimebuande</a:t>
          </a:r>
          <a:endParaRPr lang="en-US" sz="1000" b="0">
            <a:solidFill>
              <a:schemeClr val="tx1"/>
            </a:solidFill>
          </a:endParaRPr>
        </a:p>
      </dgm:t>
    </dgm:pt>
    <dgm:pt modelId="{40D7FF8D-F00D-4C59-9048-18B605C09468}" type="parTrans" cxnId="{A069B433-4FBA-46FE-97D3-F770826B80C6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F6409211-9EE7-4B55-B10B-9CC498ED81C1}" type="sibTrans" cxnId="{A069B433-4FBA-46FE-97D3-F770826B80C6}">
      <dgm:prSet/>
      <dgm:spPr/>
      <dgm:t>
        <a:bodyPr/>
        <a:lstStyle/>
        <a:p>
          <a:endParaRPr lang="en-US"/>
        </a:p>
      </dgm:t>
    </dgm:pt>
    <dgm:pt modelId="{3D04D07A-FAAA-4FBD-BFCF-40A4CBFEDF80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Heildøgns</a:t>
          </a:r>
        </a:p>
        <a:p>
          <a:r>
            <a:rPr lang="nb-NO" sz="1000" b="0">
              <a:solidFill>
                <a:schemeClr val="tx1"/>
              </a:solidFill>
            </a:rPr>
            <a:t>tenester</a:t>
          </a:r>
          <a:endParaRPr lang="en-US" sz="1000" b="0">
            <a:solidFill>
              <a:schemeClr val="tx1"/>
            </a:solidFill>
          </a:endParaRPr>
        </a:p>
      </dgm:t>
    </dgm:pt>
    <dgm:pt modelId="{BA52DA15-D3A0-4F3D-8335-6BC2893393B0}" type="parTrans" cxnId="{9C540E77-0573-4270-A3F9-E48E976CB5DF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7FCE0036-1D4F-46F6-8EAD-2427B1E67718}" type="sibTrans" cxnId="{9C540E77-0573-4270-A3F9-E48E976CB5DF}">
      <dgm:prSet/>
      <dgm:spPr/>
      <dgm:t>
        <a:bodyPr/>
        <a:lstStyle/>
        <a:p>
          <a:endParaRPr lang="en-US"/>
        </a:p>
      </dgm:t>
    </dgm:pt>
    <dgm:pt modelId="{8FDB7289-6093-4F42-BD78-513CA637A38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Tenester til msk. med utviklings-</a:t>
          </a:r>
        </a:p>
        <a:p>
          <a:r>
            <a:rPr lang="nb-NO" sz="1000" b="0">
              <a:solidFill>
                <a:schemeClr val="tx1"/>
              </a:solidFill>
            </a:rPr>
            <a:t>hemming</a:t>
          </a:r>
          <a:endParaRPr lang="en-US" sz="1000" b="0">
            <a:solidFill>
              <a:schemeClr val="tx1"/>
            </a:solidFill>
          </a:endParaRPr>
        </a:p>
      </dgm:t>
    </dgm:pt>
    <dgm:pt modelId="{8A4AF484-2A6C-4E37-B566-6C08941842E8}" type="parTrans" cxnId="{D1D14ADC-49F7-4653-85B5-C9D6A32C76D6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605D4D18-E8DA-4581-9443-E8AC8E7AE659}" type="sibTrans" cxnId="{D1D14ADC-49F7-4653-85B5-C9D6A32C76D6}">
      <dgm:prSet/>
      <dgm:spPr/>
      <dgm:t>
        <a:bodyPr/>
        <a:lstStyle/>
        <a:p>
          <a:endParaRPr lang="en-US"/>
        </a:p>
      </dgm:t>
    </dgm:pt>
    <dgm:pt modelId="{5AD25F57-3367-4175-8EF6-2269EA62A446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Helse</a:t>
          </a:r>
          <a:endParaRPr lang="en-US" sz="1000" b="0">
            <a:solidFill>
              <a:schemeClr val="tx1"/>
            </a:solidFill>
          </a:endParaRPr>
        </a:p>
      </dgm:t>
    </dgm:pt>
    <dgm:pt modelId="{1B40895B-D671-4EE4-832D-718C8E78262A}" type="parTrans" cxnId="{41A1F2D3-3FA7-4719-9A41-A3B8E04A46AE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462F2705-3AB8-4DFA-A20D-0EFD8C59E24E}" type="sibTrans" cxnId="{41A1F2D3-3FA7-4719-9A41-A3B8E04A46AE}">
      <dgm:prSet/>
      <dgm:spPr/>
      <dgm:t>
        <a:bodyPr/>
        <a:lstStyle/>
        <a:p>
          <a:endParaRPr lang="en-US"/>
        </a:p>
      </dgm:t>
    </dgm:pt>
    <dgm:pt modelId="{53358D19-7819-4026-830D-15BA00404B08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NAV Kvam</a:t>
          </a:r>
          <a:endParaRPr lang="en-US" sz="1000" b="0">
            <a:solidFill>
              <a:schemeClr val="tx1"/>
            </a:solidFill>
          </a:endParaRPr>
        </a:p>
      </dgm:t>
    </dgm:pt>
    <dgm:pt modelId="{353266D7-2F36-4FE8-9BED-6CDE722AA604}" type="parTrans" cxnId="{37072163-C9AC-417B-9378-FB709F054E3A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F27F934F-8953-4830-B23D-F3430D2A8056}" type="sibTrans" cxnId="{37072163-C9AC-417B-9378-FB709F054E3A}">
      <dgm:prSet/>
      <dgm:spPr/>
      <dgm:t>
        <a:bodyPr/>
        <a:lstStyle/>
        <a:p>
          <a:endParaRPr lang="en-US"/>
        </a:p>
      </dgm:t>
    </dgm:pt>
    <dgm:pt modelId="{1A41F109-380C-40FB-96E2-19839AA5BA34}" type="asst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Tenestekontor</a:t>
          </a:r>
          <a:endParaRPr lang="en-US" sz="1000" b="0">
            <a:solidFill>
              <a:schemeClr val="tx1"/>
            </a:solidFill>
          </a:endParaRPr>
        </a:p>
      </dgm:t>
    </dgm:pt>
    <dgm:pt modelId="{93D0659B-D46C-4A70-879E-481E68FA41DF}" type="parTrans" cxnId="{BBBA5AD5-22B2-4D19-858D-366E763CB2C7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9D85B720-B3D5-4AAC-8956-66023371906F}" type="sibTrans" cxnId="{BBBA5AD5-22B2-4D19-858D-366E763CB2C7}">
      <dgm:prSet/>
      <dgm:spPr/>
      <dgm:t>
        <a:bodyPr/>
        <a:lstStyle/>
        <a:p>
          <a:endParaRPr lang="en-US"/>
        </a:p>
      </dgm:t>
    </dgm:pt>
    <dgm:pt modelId="{16721C71-B2D2-47CB-9667-3C7FD640D951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Alkohol og servering</a:t>
          </a:r>
          <a:endParaRPr lang="en-US" sz="1000" b="0">
            <a:solidFill>
              <a:schemeClr val="tx1"/>
            </a:solidFill>
          </a:endParaRPr>
        </a:p>
      </dgm:t>
    </dgm:pt>
    <dgm:pt modelId="{BD82C529-A3CB-4646-B1B5-474CEF641391}" type="parTrans" cxnId="{14297678-3A8C-4C64-8ADF-3CC1ABF06BFB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0CE36837-077B-4F1F-822C-C741747FDACE}" type="sibTrans" cxnId="{14297678-3A8C-4C64-8ADF-3CC1ABF06BFB}">
      <dgm:prSet/>
      <dgm:spPr/>
      <dgm:t>
        <a:bodyPr/>
        <a:lstStyle/>
        <a:p>
          <a:endParaRPr lang="en-US"/>
        </a:p>
      </dgm:t>
    </dgm:pt>
    <dgm:pt modelId="{9FE67E70-3E56-4E6D-8FC1-5BEA3624B29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FDV bygg</a:t>
          </a:r>
          <a:endParaRPr lang="en-US" sz="1000" b="0">
            <a:solidFill>
              <a:schemeClr val="tx1"/>
            </a:solidFill>
          </a:endParaRPr>
        </a:p>
      </dgm:t>
    </dgm:pt>
    <dgm:pt modelId="{B06E1EB7-F58A-40DA-A8B8-B36DB6100A4D}" type="parTrans" cxnId="{8C8A9D0C-DF00-410B-A2BA-9C61180F4B82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70951C1A-BE9B-4FBA-9D58-CFE299249623}" type="sibTrans" cxnId="{8C8A9D0C-DF00-410B-A2BA-9C61180F4B82}">
      <dgm:prSet/>
      <dgm:spPr/>
      <dgm:t>
        <a:bodyPr/>
        <a:lstStyle/>
        <a:p>
          <a:endParaRPr lang="en-US"/>
        </a:p>
      </dgm:t>
    </dgm:pt>
    <dgm:pt modelId="{3D0B35D4-B7CA-4645-9F6F-C13FD8D3B8C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VAV</a:t>
          </a:r>
          <a:endParaRPr lang="en-US" sz="1000" b="0">
            <a:solidFill>
              <a:schemeClr val="tx1"/>
            </a:solidFill>
          </a:endParaRPr>
        </a:p>
      </dgm:t>
    </dgm:pt>
    <dgm:pt modelId="{DB76BCD0-68B8-435A-8359-302615DD61B8}" type="parTrans" cxnId="{F159B701-671C-4F94-9E37-730E23AA4A99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CA788598-55E6-4EB6-AD82-BA48D1430DE3}" type="sibTrans" cxnId="{F159B701-671C-4F94-9E37-730E23AA4A99}">
      <dgm:prSet/>
      <dgm:spPr/>
      <dgm:t>
        <a:bodyPr/>
        <a:lstStyle/>
        <a:p>
          <a:endParaRPr lang="en-US"/>
        </a:p>
      </dgm:t>
    </dgm:pt>
    <dgm:pt modelId="{40505EB4-1859-4C67-BD10-B30C8CFFEEE2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Brann og redning</a:t>
          </a:r>
          <a:endParaRPr lang="en-US" sz="1000" b="0">
            <a:solidFill>
              <a:schemeClr val="tx1"/>
            </a:solidFill>
          </a:endParaRPr>
        </a:p>
      </dgm:t>
    </dgm:pt>
    <dgm:pt modelId="{3DA9331B-196D-4198-8242-9F770F36EB32}" type="parTrans" cxnId="{C605A897-E7A5-4C84-8C98-8252739E09AE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D508DC51-504F-4811-811F-D1B93817C251}" type="sibTrans" cxnId="{C605A897-E7A5-4C84-8C98-8252739E09AE}">
      <dgm:prSet/>
      <dgm:spPr/>
      <dgm:t>
        <a:bodyPr/>
        <a:lstStyle/>
        <a:p>
          <a:endParaRPr lang="en-US"/>
        </a:p>
      </dgm:t>
    </dgm:pt>
    <dgm:pt modelId="{CE1A922F-A619-4814-8C3B-B5ED8488A2C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Fellessekretariat</a:t>
          </a:r>
          <a:endParaRPr lang="en-US" sz="1000" b="0">
            <a:solidFill>
              <a:schemeClr val="tx1"/>
            </a:solidFill>
          </a:endParaRPr>
        </a:p>
      </dgm:t>
    </dgm:pt>
    <dgm:pt modelId="{63F72E04-4268-4A7E-A962-6D6E8103FE0F}" type="parTrans" cxnId="{0E894BB5-47A0-4181-9398-F87DF5F66E20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C5D9BFDF-FD70-4FC1-9A17-D4A40E8BC988}" type="sibTrans" cxnId="{0E894BB5-47A0-4181-9398-F87DF5F66E20}">
      <dgm:prSet/>
      <dgm:spPr/>
      <dgm:t>
        <a:bodyPr/>
        <a:lstStyle/>
        <a:p>
          <a:endParaRPr lang="en-US"/>
        </a:p>
      </dgm:t>
    </dgm:pt>
    <dgm:pt modelId="{F2E40E13-3D37-47D2-ADC8-2AEEB43F4E54}" type="asst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Info.rådgjevar og personv.omb.</a:t>
          </a:r>
        </a:p>
      </dgm:t>
    </dgm:pt>
    <dgm:pt modelId="{744C179F-D9C6-422B-83AD-FB01D7D6CE6C}" type="parTrans" cxnId="{836206A7-7C36-4557-9E3A-47CBCC0F5DD0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DD7876C8-5B0E-4CC0-AD37-24816BCD555E}" type="sibTrans" cxnId="{836206A7-7C36-4557-9E3A-47CBCC0F5DD0}">
      <dgm:prSet/>
      <dgm:spPr/>
      <dgm:t>
        <a:bodyPr/>
        <a:lstStyle/>
        <a:p>
          <a:endParaRPr lang="en-US"/>
        </a:p>
      </dgm:t>
    </dgm:pt>
    <dgm:pt modelId="{11230729-CBD6-4825-884B-2BBC71A1DED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Rekneskap</a:t>
          </a:r>
          <a:endParaRPr lang="en-US" sz="1000" b="0">
            <a:solidFill>
              <a:schemeClr val="tx1"/>
            </a:solidFill>
          </a:endParaRPr>
        </a:p>
      </dgm:t>
    </dgm:pt>
    <dgm:pt modelId="{E5FF154B-7EC9-41DF-9FC5-5F6F51A20F3B}" type="parTrans" cxnId="{0D8F5B95-502E-43B6-8EBC-D0B08AB83714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7DEB6110-6C26-46FE-86CE-49FD0FD152D6}" type="sibTrans" cxnId="{0D8F5B95-502E-43B6-8EBC-D0B08AB83714}">
      <dgm:prSet/>
      <dgm:spPr/>
      <dgm:t>
        <a:bodyPr/>
        <a:lstStyle/>
        <a:p>
          <a:endParaRPr lang="en-US"/>
        </a:p>
      </dgm:t>
    </dgm:pt>
    <dgm:pt modelId="{06C78CE5-BDC8-4098-A217-1AE9C191BD57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IT</a:t>
          </a:r>
          <a:endParaRPr lang="en-US" sz="1000" b="0">
            <a:solidFill>
              <a:schemeClr val="tx1"/>
            </a:solidFill>
          </a:endParaRPr>
        </a:p>
      </dgm:t>
    </dgm:pt>
    <dgm:pt modelId="{820C1F53-42A2-4A55-9D60-91CAEBD40B50}" type="parTrans" cxnId="{93909B28-559F-4E9E-AFF2-DEFBFFFFAD2F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848D705D-7BFB-47F4-9E3A-8A2774A8B319}" type="sibTrans" cxnId="{93909B28-559F-4E9E-AFF2-DEFBFFFFAD2F}">
      <dgm:prSet/>
      <dgm:spPr/>
      <dgm:t>
        <a:bodyPr/>
        <a:lstStyle/>
        <a:p>
          <a:endParaRPr lang="en-US"/>
        </a:p>
      </dgm:t>
    </dgm:pt>
    <dgm:pt modelId="{EEA44D5B-A962-4EA7-B4BE-B54FFC2C9718}" type="asst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nb-NO" sz="1000" b="0">
              <a:solidFill>
                <a:schemeClr val="tx1"/>
              </a:solidFill>
            </a:rPr>
            <a:t>Avtale og</a:t>
          </a:r>
        </a:p>
        <a:p>
          <a:r>
            <a:rPr lang="nb-NO" sz="1000" b="0">
              <a:solidFill>
                <a:schemeClr val="tx1"/>
              </a:solidFill>
            </a:rPr>
            <a:t>analyse </a:t>
          </a:r>
          <a:endParaRPr lang="en-US" sz="1000" b="0">
            <a:solidFill>
              <a:schemeClr val="tx1"/>
            </a:solidFill>
          </a:endParaRPr>
        </a:p>
      </dgm:t>
    </dgm:pt>
    <dgm:pt modelId="{AF685B80-8104-498B-B6BF-6A86F1F2537E}" type="parTrans" cxnId="{622A9A05-3CBF-4B63-B9DD-986ED708EDC1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sz="1000" b="0">
            <a:solidFill>
              <a:schemeClr val="tx1"/>
            </a:solidFill>
          </a:endParaRPr>
        </a:p>
      </dgm:t>
    </dgm:pt>
    <dgm:pt modelId="{F3656753-7858-4F05-B4CB-2C3B30571645}" type="sibTrans" cxnId="{622A9A05-3CBF-4B63-B9DD-986ED708EDC1}">
      <dgm:prSet/>
      <dgm:spPr/>
      <dgm:t>
        <a:bodyPr/>
        <a:lstStyle/>
        <a:p>
          <a:endParaRPr lang="en-US"/>
        </a:p>
      </dgm:t>
    </dgm:pt>
    <dgm:pt modelId="{38133E2A-E5DB-45B4-951C-7DE3A2B1216A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Legetenesta</a:t>
          </a:r>
          <a:endParaRPr lang="en-US" sz="1000">
            <a:solidFill>
              <a:schemeClr val="tx1"/>
            </a:solidFill>
          </a:endParaRPr>
        </a:p>
      </dgm:t>
    </dgm:pt>
    <dgm:pt modelId="{0ED2ED63-DA69-431A-A4C3-81C70463A0E8}" type="parTrans" cxnId="{D649F979-8B4B-4ACE-B018-0D7907A8C98C}">
      <dgm:prSet/>
      <dgm:spPr/>
      <dgm:t>
        <a:bodyPr/>
        <a:lstStyle/>
        <a:p>
          <a:endParaRPr lang="en-US"/>
        </a:p>
      </dgm:t>
    </dgm:pt>
    <dgm:pt modelId="{CFE1035F-F0C0-463D-BA7C-08855C5FAD95}" type="sibTrans" cxnId="{D649F979-8B4B-4ACE-B018-0D7907A8C98C}">
      <dgm:prSet/>
      <dgm:spPr/>
      <dgm:t>
        <a:bodyPr/>
        <a:lstStyle/>
        <a:p>
          <a:endParaRPr lang="en-US"/>
        </a:p>
      </dgm:t>
    </dgm:pt>
    <dgm:pt modelId="{E2074A85-A1B9-469E-9108-368E3F012EE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Rus og psykisk helse</a:t>
          </a:r>
          <a:endParaRPr lang="en-US" sz="1000">
            <a:solidFill>
              <a:schemeClr val="tx1"/>
            </a:solidFill>
          </a:endParaRPr>
        </a:p>
      </dgm:t>
    </dgm:pt>
    <dgm:pt modelId="{4058DDFB-6039-4FAD-B575-E7C584F21B8B}" type="parTrans" cxnId="{A82CBCF0-5C57-4F49-B0D6-B0FA83ABE8A3}">
      <dgm:prSet/>
      <dgm:spPr/>
      <dgm:t>
        <a:bodyPr/>
        <a:lstStyle/>
        <a:p>
          <a:endParaRPr lang="en-US"/>
        </a:p>
      </dgm:t>
    </dgm:pt>
    <dgm:pt modelId="{619887BB-E8DF-415E-8DF3-0AFCC6DF83E8}" type="sibTrans" cxnId="{A82CBCF0-5C57-4F49-B0D6-B0FA83ABE8A3}">
      <dgm:prSet/>
      <dgm:spPr/>
      <dgm:t>
        <a:bodyPr/>
        <a:lstStyle/>
        <a:p>
          <a:endParaRPr lang="en-US"/>
        </a:p>
      </dgm:t>
    </dgm:pt>
    <dgm:pt modelId="{12988B5A-F33F-4A7B-A447-982E7FF299C4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Ergo-fysioterapi-tenesta</a:t>
          </a:r>
          <a:endParaRPr lang="en-US" sz="1000">
            <a:solidFill>
              <a:schemeClr val="tx1"/>
            </a:solidFill>
          </a:endParaRPr>
        </a:p>
      </dgm:t>
    </dgm:pt>
    <dgm:pt modelId="{D1B18749-F372-4388-A5D1-9DF372C43276}" type="parTrans" cxnId="{6E10598E-4D44-4D82-B5DB-0ED08D815057}">
      <dgm:prSet/>
      <dgm:spPr/>
      <dgm:t>
        <a:bodyPr/>
        <a:lstStyle/>
        <a:p>
          <a:endParaRPr lang="en-US"/>
        </a:p>
      </dgm:t>
    </dgm:pt>
    <dgm:pt modelId="{DAC541F6-DF88-4104-8D57-AE08F0669EBC}" type="sibTrans" cxnId="{6E10598E-4D44-4D82-B5DB-0ED08D815057}">
      <dgm:prSet/>
      <dgm:spPr/>
      <dgm:t>
        <a:bodyPr/>
        <a:lstStyle/>
        <a:p>
          <a:endParaRPr lang="en-US"/>
        </a:p>
      </dgm:t>
    </dgm:pt>
    <dgm:pt modelId="{C659E53C-9671-4F16-9F91-959FD78F1AD4}" type="asst">
      <dgm:prSet phldrT="[Teks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Kommune-</a:t>
          </a:r>
        </a:p>
        <a:p>
          <a:r>
            <a:rPr lang="nb-NO" sz="1000">
              <a:solidFill>
                <a:schemeClr val="tx1"/>
              </a:solidFill>
            </a:rPr>
            <a:t>overlege</a:t>
          </a:r>
          <a:endParaRPr lang="en-US" sz="1000">
            <a:solidFill>
              <a:schemeClr val="tx1"/>
            </a:solidFill>
          </a:endParaRPr>
        </a:p>
      </dgm:t>
    </dgm:pt>
    <dgm:pt modelId="{E993C2DE-A3CF-416B-8052-6533134C2BC5}" type="parTrans" cxnId="{4D3F5891-00EE-4BF5-9AD2-0B38420040B0}">
      <dgm:prSet/>
      <dgm:spPr/>
      <dgm:t>
        <a:bodyPr/>
        <a:lstStyle/>
        <a:p>
          <a:endParaRPr lang="en-US"/>
        </a:p>
      </dgm:t>
    </dgm:pt>
    <dgm:pt modelId="{8A2C8FAC-1BE0-4534-90AB-6DF12496E778}" type="sibTrans" cxnId="{4D3F5891-00EE-4BF5-9AD2-0B38420040B0}">
      <dgm:prSet/>
      <dgm:spPr/>
      <dgm:t>
        <a:bodyPr/>
        <a:lstStyle/>
        <a:p>
          <a:endParaRPr lang="en-US"/>
        </a:p>
      </dgm:t>
    </dgm:pt>
    <dgm:pt modelId="{45EDCC47-00D4-4E5E-807D-4A663C67C25B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Samfunn</a:t>
          </a:r>
        </a:p>
        <a:p>
          <a:r>
            <a:rPr lang="nb-NO" sz="1000">
              <a:solidFill>
                <a:schemeClr val="tx1"/>
              </a:solidFill>
            </a:rPr>
            <a:t>næring kultur</a:t>
          </a:r>
          <a:endParaRPr lang="en-US" sz="1000">
            <a:solidFill>
              <a:schemeClr val="tx1"/>
            </a:solidFill>
          </a:endParaRPr>
        </a:p>
      </dgm:t>
    </dgm:pt>
    <dgm:pt modelId="{9E0DC83C-5850-48C0-A13F-9FC4CA6E2484}" type="parTrans" cxnId="{346986A6-167D-48FB-861D-6F88FB9BBF19}">
      <dgm:prSet/>
      <dgm:spPr/>
      <dgm:t>
        <a:bodyPr/>
        <a:lstStyle/>
        <a:p>
          <a:endParaRPr lang="en-US"/>
        </a:p>
      </dgm:t>
    </dgm:pt>
    <dgm:pt modelId="{1450B0FA-20AC-4745-BD17-0DD068FBACB9}" type="sibTrans" cxnId="{346986A6-167D-48FB-861D-6F88FB9BBF19}">
      <dgm:prSet/>
      <dgm:spPr/>
      <dgm:t>
        <a:bodyPr/>
        <a:lstStyle/>
        <a:p>
          <a:endParaRPr lang="en-US"/>
        </a:p>
      </dgm:t>
    </dgm:pt>
    <dgm:pt modelId="{414B59BF-EE82-4574-980E-0F2BA47DFCE6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Kulturskule</a:t>
          </a:r>
          <a:endParaRPr lang="en-US" sz="1000">
            <a:solidFill>
              <a:schemeClr val="tx1"/>
            </a:solidFill>
          </a:endParaRPr>
        </a:p>
      </dgm:t>
    </dgm:pt>
    <dgm:pt modelId="{5F08FA35-1C8C-481A-9005-E731664CE129}" type="parTrans" cxnId="{A8873D4B-EC74-4D7C-9580-0A6C091222BA}">
      <dgm:prSet/>
      <dgm:spPr/>
      <dgm:t>
        <a:bodyPr/>
        <a:lstStyle/>
        <a:p>
          <a:endParaRPr lang="en-US"/>
        </a:p>
      </dgm:t>
    </dgm:pt>
    <dgm:pt modelId="{49D89E9F-7D05-4266-8077-AC7C034A92F2}" type="sibTrans" cxnId="{A8873D4B-EC74-4D7C-9580-0A6C091222BA}">
      <dgm:prSet/>
      <dgm:spPr/>
      <dgm:t>
        <a:bodyPr/>
        <a:lstStyle/>
        <a:p>
          <a:endParaRPr lang="en-US"/>
        </a:p>
      </dgm:t>
    </dgm:pt>
    <dgm:pt modelId="{18A20B46-270E-441D-83F6-F09EF3C19A6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Kino</a:t>
          </a:r>
          <a:endParaRPr lang="en-US" sz="1000">
            <a:solidFill>
              <a:schemeClr val="tx1"/>
            </a:solidFill>
          </a:endParaRPr>
        </a:p>
      </dgm:t>
    </dgm:pt>
    <dgm:pt modelId="{CD30F42C-6597-4B28-932B-901BD6E38631}" type="parTrans" cxnId="{AECC6972-C7FE-494F-8856-C574F6B9F656}">
      <dgm:prSet/>
      <dgm:spPr/>
      <dgm:t>
        <a:bodyPr/>
        <a:lstStyle/>
        <a:p>
          <a:endParaRPr lang="en-US"/>
        </a:p>
      </dgm:t>
    </dgm:pt>
    <dgm:pt modelId="{16E285BF-95F1-42D6-B6F3-F205D0308F43}" type="sibTrans" cxnId="{AECC6972-C7FE-494F-8856-C574F6B9F656}">
      <dgm:prSet/>
      <dgm:spPr/>
      <dgm:t>
        <a:bodyPr/>
        <a:lstStyle/>
        <a:p>
          <a:endParaRPr lang="en-US"/>
        </a:p>
      </dgm:t>
    </dgm:pt>
    <dgm:pt modelId="{C503876A-0663-4DC2-9C45-1E2301F3AB3B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Næring</a:t>
          </a:r>
          <a:endParaRPr lang="en-US" sz="1000">
            <a:solidFill>
              <a:schemeClr val="tx1"/>
            </a:solidFill>
          </a:endParaRPr>
        </a:p>
      </dgm:t>
    </dgm:pt>
    <dgm:pt modelId="{1E4C5311-A3CC-4399-A9BF-94FBB920899D}" type="parTrans" cxnId="{D7236B1E-BD82-4295-9A3A-3C0697ECA18E}">
      <dgm:prSet/>
      <dgm:spPr/>
      <dgm:t>
        <a:bodyPr/>
        <a:lstStyle/>
        <a:p>
          <a:endParaRPr lang="en-US"/>
        </a:p>
      </dgm:t>
    </dgm:pt>
    <dgm:pt modelId="{D4064056-4FF0-43EC-A173-6D835A31C8BB}" type="sibTrans" cxnId="{D7236B1E-BD82-4295-9A3A-3C0697ECA18E}">
      <dgm:prSet/>
      <dgm:spPr/>
      <dgm:t>
        <a:bodyPr/>
        <a:lstStyle/>
        <a:p>
          <a:endParaRPr lang="en-US"/>
        </a:p>
      </dgm:t>
    </dgm:pt>
    <dgm:pt modelId="{B3FEEB4E-64E4-47D6-9AF0-AB02A6167159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Folkehelse</a:t>
          </a:r>
          <a:endParaRPr lang="en-US" sz="1000">
            <a:solidFill>
              <a:schemeClr val="tx1"/>
            </a:solidFill>
          </a:endParaRPr>
        </a:p>
      </dgm:t>
    </dgm:pt>
    <dgm:pt modelId="{BADE7BAC-64BB-42CD-9690-F2B3F7062712}" type="parTrans" cxnId="{F1B728F7-2899-471D-9174-84241F65A350}">
      <dgm:prSet/>
      <dgm:spPr/>
      <dgm:t>
        <a:bodyPr/>
        <a:lstStyle/>
        <a:p>
          <a:endParaRPr lang="en-US"/>
        </a:p>
      </dgm:t>
    </dgm:pt>
    <dgm:pt modelId="{70D421C4-E184-4F33-9083-B03DB40CC44E}" type="sibTrans" cxnId="{F1B728F7-2899-471D-9174-84241F65A350}">
      <dgm:prSet/>
      <dgm:spPr/>
      <dgm:t>
        <a:bodyPr/>
        <a:lstStyle/>
        <a:p>
          <a:endParaRPr lang="en-US"/>
        </a:p>
      </dgm:t>
    </dgm:pt>
    <dgm:pt modelId="{D164D355-8934-4FEA-B8A2-889C051D601A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nb-NO" sz="1000">
              <a:solidFill>
                <a:schemeClr val="tx1"/>
              </a:solidFill>
            </a:rPr>
            <a:t>Bibliotek</a:t>
          </a:r>
          <a:endParaRPr lang="en-US" sz="1000">
            <a:solidFill>
              <a:schemeClr val="tx1"/>
            </a:solidFill>
          </a:endParaRPr>
        </a:p>
      </dgm:t>
    </dgm:pt>
    <dgm:pt modelId="{CE1FCDC2-007F-499C-991B-DD18B17475F0}" type="parTrans" cxnId="{F467832E-586F-47C7-A3C1-88171EFE62B1}">
      <dgm:prSet/>
      <dgm:spPr/>
      <dgm:t>
        <a:bodyPr/>
        <a:lstStyle/>
        <a:p>
          <a:endParaRPr lang="en-US"/>
        </a:p>
      </dgm:t>
    </dgm:pt>
    <dgm:pt modelId="{BEE6FD24-546B-4549-BD92-185171C7DFE5}" type="sibTrans" cxnId="{F467832E-586F-47C7-A3C1-88171EFE62B1}">
      <dgm:prSet/>
      <dgm:spPr/>
      <dgm:t>
        <a:bodyPr/>
        <a:lstStyle/>
        <a:p>
          <a:endParaRPr lang="en-US"/>
        </a:p>
      </dgm:t>
    </dgm:pt>
    <dgm:pt modelId="{0FFD2D91-8A48-4915-BB58-D516C9A85558}" type="pres">
      <dgm:prSet presAssocID="{C5740C3A-5865-4695-A16A-0FBA7D2CDE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80E1C89-3FC7-419F-A355-0A58852251DD}" type="pres">
      <dgm:prSet presAssocID="{13504CAF-F7B6-470B-85E1-3EE7F2916AC0}" presName="hierRoot1" presStyleCnt="0">
        <dgm:presLayoutVars>
          <dgm:hierBranch val="init"/>
        </dgm:presLayoutVars>
      </dgm:prSet>
      <dgm:spPr/>
    </dgm:pt>
    <dgm:pt modelId="{663D0684-6340-4839-A256-144746370FD7}" type="pres">
      <dgm:prSet presAssocID="{13504CAF-F7B6-470B-85E1-3EE7F2916AC0}" presName="rootComposite1" presStyleCnt="0"/>
      <dgm:spPr/>
    </dgm:pt>
    <dgm:pt modelId="{607576AC-71AA-47EB-994F-E11112A1D51D}" type="pres">
      <dgm:prSet presAssocID="{13504CAF-F7B6-470B-85E1-3EE7F2916AC0}" presName="rootText1" presStyleLbl="node0" presStyleIdx="0" presStyleCnt="1" custScaleX="92825" custScaleY="74705" custLinFactNeighborX="-4032" custLinFactNeighborY="12413">
        <dgm:presLayoutVars>
          <dgm:chPref val="3"/>
        </dgm:presLayoutVars>
      </dgm:prSet>
      <dgm:spPr/>
    </dgm:pt>
    <dgm:pt modelId="{071B745A-17F2-46B3-B2E4-C09E41BDB22F}" type="pres">
      <dgm:prSet presAssocID="{13504CAF-F7B6-470B-85E1-3EE7F2916AC0}" presName="rootConnector1" presStyleLbl="node1" presStyleIdx="0" presStyleCnt="0"/>
      <dgm:spPr/>
    </dgm:pt>
    <dgm:pt modelId="{19C99F79-199E-412A-AA40-008DBC67AD5C}" type="pres">
      <dgm:prSet presAssocID="{13504CAF-F7B6-470B-85E1-3EE7F2916AC0}" presName="hierChild2" presStyleCnt="0"/>
      <dgm:spPr/>
    </dgm:pt>
    <dgm:pt modelId="{916DD66C-1114-403D-8C55-0C84FA1626BD}" type="pres">
      <dgm:prSet presAssocID="{8B8AAC6B-34CC-41A2-BEC8-F598CF9E270E}" presName="Name37" presStyleLbl="parChTrans1D2" presStyleIdx="0" presStyleCnt="8"/>
      <dgm:spPr/>
    </dgm:pt>
    <dgm:pt modelId="{BEEF9469-37FE-4A0C-B54B-35E02EFB1C61}" type="pres">
      <dgm:prSet presAssocID="{947F1A3B-334C-4675-872C-C60BF57FF437}" presName="hierRoot2" presStyleCnt="0">
        <dgm:presLayoutVars>
          <dgm:hierBranch val="init"/>
        </dgm:presLayoutVars>
      </dgm:prSet>
      <dgm:spPr/>
    </dgm:pt>
    <dgm:pt modelId="{B08DB2C6-B800-4699-BBE2-A5E8DAD9FCF8}" type="pres">
      <dgm:prSet presAssocID="{947F1A3B-334C-4675-872C-C60BF57FF437}" presName="rootComposite" presStyleCnt="0"/>
      <dgm:spPr/>
    </dgm:pt>
    <dgm:pt modelId="{014303EE-5960-41E0-BF1D-D351B61A81D5}" type="pres">
      <dgm:prSet presAssocID="{947F1A3B-334C-4675-872C-C60BF57FF437}" presName="rootText" presStyleLbl="node2" presStyleIdx="0" presStyleCnt="6" custScaleX="85444" custScaleY="54559" custLinFactX="34710" custLinFactNeighborX="100000" custLinFactNeighborY="-9219">
        <dgm:presLayoutVars>
          <dgm:chPref val="3"/>
        </dgm:presLayoutVars>
      </dgm:prSet>
      <dgm:spPr/>
    </dgm:pt>
    <dgm:pt modelId="{A46517D9-A5C2-4F73-A781-2D8ED5922607}" type="pres">
      <dgm:prSet presAssocID="{947F1A3B-334C-4675-872C-C60BF57FF437}" presName="rootConnector" presStyleLbl="node2" presStyleIdx="0" presStyleCnt="6"/>
      <dgm:spPr/>
    </dgm:pt>
    <dgm:pt modelId="{64D2DD30-EDC9-4B4A-97EE-00A5A5A049E6}" type="pres">
      <dgm:prSet presAssocID="{947F1A3B-334C-4675-872C-C60BF57FF437}" presName="hierChild4" presStyleCnt="0"/>
      <dgm:spPr/>
    </dgm:pt>
    <dgm:pt modelId="{D39C8122-95C5-428D-B7D2-C73B9AB36C8B}" type="pres">
      <dgm:prSet presAssocID="{84E2FB52-DB2E-410F-A7CC-86F2F761DF8F}" presName="Name37" presStyleLbl="parChTrans1D3" presStyleIdx="0" presStyleCnt="27"/>
      <dgm:spPr/>
    </dgm:pt>
    <dgm:pt modelId="{A4B32962-671F-4EE2-B279-C52EC2485D6D}" type="pres">
      <dgm:prSet presAssocID="{DF82CBF1-6E89-4913-B13B-2213012A1539}" presName="hierRoot2" presStyleCnt="0">
        <dgm:presLayoutVars>
          <dgm:hierBranch val="init"/>
        </dgm:presLayoutVars>
      </dgm:prSet>
      <dgm:spPr/>
    </dgm:pt>
    <dgm:pt modelId="{97E38C06-3CD0-4E4F-A643-A6B4E4B07E75}" type="pres">
      <dgm:prSet presAssocID="{DF82CBF1-6E89-4913-B13B-2213012A1539}" presName="rootComposite" presStyleCnt="0"/>
      <dgm:spPr/>
    </dgm:pt>
    <dgm:pt modelId="{B0CFFE9B-1E72-4B21-8133-D21C9C5A2327}" type="pres">
      <dgm:prSet presAssocID="{DF82CBF1-6E89-4913-B13B-2213012A1539}" presName="rootText" presStyleLbl="node3" presStyleIdx="0" presStyleCnt="22" custScaleX="73165" custScaleY="45441" custLinFactNeighborX="41002" custLinFactNeighborY="7236">
        <dgm:presLayoutVars>
          <dgm:chPref val="3"/>
        </dgm:presLayoutVars>
      </dgm:prSet>
      <dgm:spPr/>
    </dgm:pt>
    <dgm:pt modelId="{C50CF861-C492-4B8F-9D03-74B5243C6F3D}" type="pres">
      <dgm:prSet presAssocID="{DF82CBF1-6E89-4913-B13B-2213012A1539}" presName="rootConnector" presStyleLbl="node3" presStyleIdx="0" presStyleCnt="22"/>
      <dgm:spPr/>
    </dgm:pt>
    <dgm:pt modelId="{F5FDBF5E-1039-46CA-A04F-EF816A0F8305}" type="pres">
      <dgm:prSet presAssocID="{DF82CBF1-6E89-4913-B13B-2213012A1539}" presName="hierChild4" presStyleCnt="0"/>
      <dgm:spPr/>
    </dgm:pt>
    <dgm:pt modelId="{48C3D150-2CCA-41CF-80B8-440214930872}" type="pres">
      <dgm:prSet presAssocID="{DF82CBF1-6E89-4913-B13B-2213012A1539}" presName="hierChild5" presStyleCnt="0"/>
      <dgm:spPr/>
    </dgm:pt>
    <dgm:pt modelId="{7B572BA7-E2A2-49C8-98A6-4237ADEAE05C}" type="pres">
      <dgm:prSet presAssocID="{7675AD87-94DD-47E3-B79F-17009D56FE7B}" presName="Name37" presStyleLbl="parChTrans1D3" presStyleIdx="1" presStyleCnt="27"/>
      <dgm:spPr/>
    </dgm:pt>
    <dgm:pt modelId="{969F3636-AD3E-477E-816A-73AF34E153C9}" type="pres">
      <dgm:prSet presAssocID="{51957630-1EBE-40E9-9F8C-06A13E63E8BD}" presName="hierRoot2" presStyleCnt="0">
        <dgm:presLayoutVars>
          <dgm:hierBranch val="init"/>
        </dgm:presLayoutVars>
      </dgm:prSet>
      <dgm:spPr/>
    </dgm:pt>
    <dgm:pt modelId="{C648A001-97DC-426A-8EBF-2A86A420184A}" type="pres">
      <dgm:prSet presAssocID="{51957630-1EBE-40E9-9F8C-06A13E63E8BD}" presName="rootComposite" presStyleCnt="0"/>
      <dgm:spPr/>
    </dgm:pt>
    <dgm:pt modelId="{61F3F138-1DDD-4B01-AADA-DE891039790E}" type="pres">
      <dgm:prSet presAssocID="{51957630-1EBE-40E9-9F8C-06A13E63E8BD}" presName="rootText" presStyleLbl="node3" presStyleIdx="1" presStyleCnt="22" custScaleX="74777" custScaleY="52631" custLinFactNeighborX="40733" custLinFactNeighborY="-2412">
        <dgm:presLayoutVars>
          <dgm:chPref val="3"/>
        </dgm:presLayoutVars>
      </dgm:prSet>
      <dgm:spPr/>
    </dgm:pt>
    <dgm:pt modelId="{A8C65BFE-B3BB-4607-9071-75F042F668FA}" type="pres">
      <dgm:prSet presAssocID="{51957630-1EBE-40E9-9F8C-06A13E63E8BD}" presName="rootConnector" presStyleLbl="node3" presStyleIdx="1" presStyleCnt="22"/>
      <dgm:spPr/>
    </dgm:pt>
    <dgm:pt modelId="{EC1EFA29-3E1B-48FD-AFC3-A47C23E85D61}" type="pres">
      <dgm:prSet presAssocID="{51957630-1EBE-40E9-9F8C-06A13E63E8BD}" presName="hierChild4" presStyleCnt="0"/>
      <dgm:spPr/>
    </dgm:pt>
    <dgm:pt modelId="{60EA45BC-AEA0-4904-B090-6B9D4D522973}" type="pres">
      <dgm:prSet presAssocID="{51957630-1EBE-40E9-9F8C-06A13E63E8BD}" presName="hierChild5" presStyleCnt="0"/>
      <dgm:spPr/>
    </dgm:pt>
    <dgm:pt modelId="{7EBD469B-54E6-4AC1-A333-6ABC65FBCB74}" type="pres">
      <dgm:prSet presAssocID="{88CD626A-56CE-4257-A444-7D158FE0C2CC}" presName="Name37" presStyleLbl="parChTrans1D3" presStyleIdx="2" presStyleCnt="27"/>
      <dgm:spPr/>
    </dgm:pt>
    <dgm:pt modelId="{1F2233AB-64DD-4681-9FCE-5FB734ACA201}" type="pres">
      <dgm:prSet presAssocID="{4A8ECE96-F54B-400C-956C-0C502A45873A}" presName="hierRoot2" presStyleCnt="0">
        <dgm:presLayoutVars>
          <dgm:hierBranch val="init"/>
        </dgm:presLayoutVars>
      </dgm:prSet>
      <dgm:spPr/>
    </dgm:pt>
    <dgm:pt modelId="{4ACD0B13-80C6-4F7F-81FA-695C844E17F6}" type="pres">
      <dgm:prSet presAssocID="{4A8ECE96-F54B-400C-956C-0C502A45873A}" presName="rootComposite" presStyleCnt="0"/>
      <dgm:spPr/>
    </dgm:pt>
    <dgm:pt modelId="{A3DF633B-DE06-4055-842A-0FA1A2007067}" type="pres">
      <dgm:prSet presAssocID="{4A8ECE96-F54B-400C-956C-0C502A45873A}" presName="rootText" presStyleLbl="node3" presStyleIdx="2" presStyleCnt="22" custScaleX="71432" custScaleY="50919" custLinFactNeighborX="41939" custLinFactNeighborY="-2674">
        <dgm:presLayoutVars>
          <dgm:chPref val="3"/>
        </dgm:presLayoutVars>
      </dgm:prSet>
      <dgm:spPr/>
    </dgm:pt>
    <dgm:pt modelId="{B4621D31-92B5-497D-9A3D-F63D2217BE21}" type="pres">
      <dgm:prSet presAssocID="{4A8ECE96-F54B-400C-956C-0C502A45873A}" presName="rootConnector" presStyleLbl="node3" presStyleIdx="2" presStyleCnt="22"/>
      <dgm:spPr/>
    </dgm:pt>
    <dgm:pt modelId="{B00DFD1D-79B8-40C4-BD3D-8E200CBEB458}" type="pres">
      <dgm:prSet presAssocID="{4A8ECE96-F54B-400C-956C-0C502A45873A}" presName="hierChild4" presStyleCnt="0"/>
      <dgm:spPr/>
    </dgm:pt>
    <dgm:pt modelId="{5B421AC6-1A6A-49DF-8B25-680489B60222}" type="pres">
      <dgm:prSet presAssocID="{4A8ECE96-F54B-400C-956C-0C502A45873A}" presName="hierChild5" presStyleCnt="0"/>
      <dgm:spPr/>
    </dgm:pt>
    <dgm:pt modelId="{38062757-DC5F-4632-8884-06319BFECB7E}" type="pres">
      <dgm:prSet presAssocID="{C483AADE-08B7-41FE-A733-54D36B1DF9CA}" presName="Name37" presStyleLbl="parChTrans1D3" presStyleIdx="3" presStyleCnt="27"/>
      <dgm:spPr/>
    </dgm:pt>
    <dgm:pt modelId="{F722A5B4-D9B1-4246-9570-F38CFEF0C017}" type="pres">
      <dgm:prSet presAssocID="{0F7A6CFA-42D1-47C1-9D50-79F8B99F28B6}" presName="hierRoot2" presStyleCnt="0">
        <dgm:presLayoutVars>
          <dgm:hierBranch val="init"/>
        </dgm:presLayoutVars>
      </dgm:prSet>
      <dgm:spPr/>
    </dgm:pt>
    <dgm:pt modelId="{0A4CBE41-4FEC-49D3-9EB2-CC3E4FE2A3A5}" type="pres">
      <dgm:prSet presAssocID="{0F7A6CFA-42D1-47C1-9D50-79F8B99F28B6}" presName="rootComposite" presStyleCnt="0"/>
      <dgm:spPr/>
    </dgm:pt>
    <dgm:pt modelId="{BC421399-B757-4EC7-8908-D9B3C0B2F318}" type="pres">
      <dgm:prSet presAssocID="{0F7A6CFA-42D1-47C1-9D50-79F8B99F28B6}" presName="rootText" presStyleLbl="node3" presStyleIdx="3" presStyleCnt="22" custScaleX="75039" custScaleY="55626" custLinFactNeighborX="41605" custLinFactNeighborY="1206">
        <dgm:presLayoutVars>
          <dgm:chPref val="3"/>
        </dgm:presLayoutVars>
      </dgm:prSet>
      <dgm:spPr/>
    </dgm:pt>
    <dgm:pt modelId="{6CD2A0F2-9B8A-4116-99BA-567D0953AE0D}" type="pres">
      <dgm:prSet presAssocID="{0F7A6CFA-42D1-47C1-9D50-79F8B99F28B6}" presName="rootConnector" presStyleLbl="node3" presStyleIdx="3" presStyleCnt="22"/>
      <dgm:spPr/>
    </dgm:pt>
    <dgm:pt modelId="{13CC0FBB-119E-46E5-9716-C5264256FE89}" type="pres">
      <dgm:prSet presAssocID="{0F7A6CFA-42D1-47C1-9D50-79F8B99F28B6}" presName="hierChild4" presStyleCnt="0"/>
      <dgm:spPr/>
    </dgm:pt>
    <dgm:pt modelId="{DB4BBCBC-7C14-4CA8-ABE0-195901395E16}" type="pres">
      <dgm:prSet presAssocID="{0F7A6CFA-42D1-47C1-9D50-79F8B99F28B6}" presName="hierChild5" presStyleCnt="0"/>
      <dgm:spPr/>
    </dgm:pt>
    <dgm:pt modelId="{3444E0B6-5B50-4EC8-BC95-BF15477FD075}" type="pres">
      <dgm:prSet presAssocID="{78FB6E4A-7FCC-49DB-A71F-355C2893D31F}" presName="Name37" presStyleLbl="parChTrans1D3" presStyleIdx="4" presStyleCnt="27"/>
      <dgm:spPr/>
    </dgm:pt>
    <dgm:pt modelId="{0926C236-B8D7-466B-B902-13912897EA29}" type="pres">
      <dgm:prSet presAssocID="{93F46B05-3D3F-4994-9AAF-6B38531EE380}" presName="hierRoot2" presStyleCnt="0">
        <dgm:presLayoutVars>
          <dgm:hierBranch val="init"/>
        </dgm:presLayoutVars>
      </dgm:prSet>
      <dgm:spPr/>
    </dgm:pt>
    <dgm:pt modelId="{C9482E92-43CC-458A-8FC3-C8891D234CAE}" type="pres">
      <dgm:prSet presAssocID="{93F46B05-3D3F-4994-9AAF-6B38531EE380}" presName="rootComposite" presStyleCnt="0"/>
      <dgm:spPr/>
    </dgm:pt>
    <dgm:pt modelId="{0EB32D91-DB31-4C96-9BD5-B11D09D0E860}" type="pres">
      <dgm:prSet presAssocID="{93F46B05-3D3F-4994-9AAF-6B38531EE380}" presName="rootText" presStyleLbl="node3" presStyleIdx="4" presStyleCnt="22" custScaleX="72266" custScaleY="72266" custLinFactNeighborX="42811" custLinFactNeighborY="161">
        <dgm:presLayoutVars>
          <dgm:chPref val="3"/>
        </dgm:presLayoutVars>
      </dgm:prSet>
      <dgm:spPr/>
    </dgm:pt>
    <dgm:pt modelId="{1777D3FF-A207-48F6-AE09-AFDC6DAE2892}" type="pres">
      <dgm:prSet presAssocID="{93F46B05-3D3F-4994-9AAF-6B38531EE380}" presName="rootConnector" presStyleLbl="node3" presStyleIdx="4" presStyleCnt="22"/>
      <dgm:spPr/>
    </dgm:pt>
    <dgm:pt modelId="{BE046855-9067-48EE-A609-65877205C3E2}" type="pres">
      <dgm:prSet presAssocID="{93F46B05-3D3F-4994-9AAF-6B38531EE380}" presName="hierChild4" presStyleCnt="0"/>
      <dgm:spPr/>
    </dgm:pt>
    <dgm:pt modelId="{9C88D58D-99D1-403F-B664-00BF9C786602}" type="pres">
      <dgm:prSet presAssocID="{93F46B05-3D3F-4994-9AAF-6B38531EE380}" presName="hierChild5" presStyleCnt="0"/>
      <dgm:spPr/>
    </dgm:pt>
    <dgm:pt modelId="{8F6AA057-6618-4F13-B552-3D37D6134929}" type="pres">
      <dgm:prSet presAssocID="{947F1A3B-334C-4675-872C-C60BF57FF437}" presName="hierChild5" presStyleCnt="0"/>
      <dgm:spPr/>
    </dgm:pt>
    <dgm:pt modelId="{DF2FB4A1-6FF5-4B74-BD6E-3CE909212F80}" type="pres">
      <dgm:prSet presAssocID="{D27C3073-AF7D-42C9-B135-1DD33B1E4672}" presName="Name111" presStyleLbl="parChTrans1D3" presStyleIdx="5" presStyleCnt="27"/>
      <dgm:spPr/>
    </dgm:pt>
    <dgm:pt modelId="{3A2D57F0-0D66-458D-B3E0-BB9BE3EDF387}" type="pres">
      <dgm:prSet presAssocID="{F9228636-D97E-400E-BD6F-60ABEC0DBB2A}" presName="hierRoot3" presStyleCnt="0">
        <dgm:presLayoutVars>
          <dgm:hierBranch val="init"/>
        </dgm:presLayoutVars>
      </dgm:prSet>
      <dgm:spPr/>
    </dgm:pt>
    <dgm:pt modelId="{459CD9E8-E27D-4730-8FC4-9DCFE88C1E9B}" type="pres">
      <dgm:prSet presAssocID="{F9228636-D97E-400E-BD6F-60ABEC0DBB2A}" presName="rootComposite3" presStyleCnt="0"/>
      <dgm:spPr/>
    </dgm:pt>
    <dgm:pt modelId="{31E5E771-25CA-408C-BAC5-D644120CC9C6}" type="pres">
      <dgm:prSet presAssocID="{F9228636-D97E-400E-BD6F-60ABEC0DBB2A}" presName="rootText3" presStyleLbl="asst2" presStyleIdx="0" presStyleCnt="5" custScaleX="68545" custScaleY="55020" custLinFactX="35309" custLinFactNeighborX="100000" custLinFactNeighborY="-2583">
        <dgm:presLayoutVars>
          <dgm:chPref val="3"/>
        </dgm:presLayoutVars>
      </dgm:prSet>
      <dgm:spPr/>
    </dgm:pt>
    <dgm:pt modelId="{1EACE5CE-26F6-4D49-A5D7-E18365CC89EE}" type="pres">
      <dgm:prSet presAssocID="{F9228636-D97E-400E-BD6F-60ABEC0DBB2A}" presName="rootConnector3" presStyleLbl="asst2" presStyleIdx="0" presStyleCnt="5"/>
      <dgm:spPr/>
    </dgm:pt>
    <dgm:pt modelId="{0C1E8FFC-B061-4BDF-9C3B-9928FFCB6E62}" type="pres">
      <dgm:prSet presAssocID="{F9228636-D97E-400E-BD6F-60ABEC0DBB2A}" presName="hierChild6" presStyleCnt="0"/>
      <dgm:spPr/>
    </dgm:pt>
    <dgm:pt modelId="{7163FD93-B8D5-484E-9F84-047D765403F3}" type="pres">
      <dgm:prSet presAssocID="{F9228636-D97E-400E-BD6F-60ABEC0DBB2A}" presName="hierChild7" presStyleCnt="0"/>
      <dgm:spPr/>
    </dgm:pt>
    <dgm:pt modelId="{1F4337A3-0F7F-4D86-8344-9216C4B8996B}" type="pres">
      <dgm:prSet presAssocID="{3FDEE90E-9005-407B-ADCA-26B2FC96C9C9}" presName="Name37" presStyleLbl="parChTrans1D2" presStyleIdx="1" presStyleCnt="8"/>
      <dgm:spPr/>
    </dgm:pt>
    <dgm:pt modelId="{D55FAE04-475C-48C8-A063-D91DDD232E6E}" type="pres">
      <dgm:prSet presAssocID="{6694C5FF-69B3-45E7-9737-DC4A3565040B}" presName="hierRoot2" presStyleCnt="0">
        <dgm:presLayoutVars>
          <dgm:hierBranch val="init"/>
        </dgm:presLayoutVars>
      </dgm:prSet>
      <dgm:spPr/>
    </dgm:pt>
    <dgm:pt modelId="{06775400-7739-4885-B2DD-02A9DFA874F5}" type="pres">
      <dgm:prSet presAssocID="{6694C5FF-69B3-45E7-9737-DC4A3565040B}" presName="rootComposite" presStyleCnt="0"/>
      <dgm:spPr/>
    </dgm:pt>
    <dgm:pt modelId="{8F88A34B-8F28-425C-A89A-4ACA052C9D18}" type="pres">
      <dgm:prSet presAssocID="{6694C5FF-69B3-45E7-9737-DC4A3565040B}" presName="rootText" presStyleLbl="node2" presStyleIdx="1" presStyleCnt="6" custScaleX="78501" custScaleY="71366">
        <dgm:presLayoutVars>
          <dgm:chPref val="3"/>
        </dgm:presLayoutVars>
      </dgm:prSet>
      <dgm:spPr/>
    </dgm:pt>
    <dgm:pt modelId="{64038ACC-D134-4DAA-B70A-AFF57650B834}" type="pres">
      <dgm:prSet presAssocID="{6694C5FF-69B3-45E7-9737-DC4A3565040B}" presName="rootConnector" presStyleLbl="node2" presStyleIdx="1" presStyleCnt="6"/>
      <dgm:spPr/>
    </dgm:pt>
    <dgm:pt modelId="{FC157BDE-A2C4-4FA1-8FA9-16FA12F5FD49}" type="pres">
      <dgm:prSet presAssocID="{6694C5FF-69B3-45E7-9737-DC4A3565040B}" presName="hierChild4" presStyleCnt="0"/>
      <dgm:spPr/>
    </dgm:pt>
    <dgm:pt modelId="{D7792D26-61AD-4AEB-AC4C-83C1CCFBCC2C}" type="pres">
      <dgm:prSet presAssocID="{40D7FF8D-F00D-4C59-9048-18B605C09468}" presName="Name37" presStyleLbl="parChTrans1D3" presStyleIdx="6" presStyleCnt="27"/>
      <dgm:spPr/>
    </dgm:pt>
    <dgm:pt modelId="{C7711969-3967-4666-A23B-F8363140CEE4}" type="pres">
      <dgm:prSet presAssocID="{43E76E8F-C3B9-4449-BC00-10F91209CC0E}" presName="hierRoot2" presStyleCnt="0">
        <dgm:presLayoutVars>
          <dgm:hierBranch val="init"/>
        </dgm:presLayoutVars>
      </dgm:prSet>
      <dgm:spPr/>
    </dgm:pt>
    <dgm:pt modelId="{85D74D9B-D193-4D62-8F7B-950A013B0E8B}" type="pres">
      <dgm:prSet presAssocID="{43E76E8F-C3B9-4449-BC00-10F91209CC0E}" presName="rootComposite" presStyleCnt="0"/>
      <dgm:spPr/>
    </dgm:pt>
    <dgm:pt modelId="{B297314E-6996-43D2-AD47-55E049FA234E}" type="pres">
      <dgm:prSet presAssocID="{43E76E8F-C3B9-4449-BC00-10F91209CC0E}" presName="rootText" presStyleLbl="node3" presStyleIdx="5" presStyleCnt="22" custScaleX="64795" custScaleY="67213" custLinFactNeighborX="37987" custLinFactNeighborY="4824">
        <dgm:presLayoutVars>
          <dgm:chPref val="3"/>
        </dgm:presLayoutVars>
      </dgm:prSet>
      <dgm:spPr/>
    </dgm:pt>
    <dgm:pt modelId="{B6B4D3BF-48D6-48F3-BEFC-1300EF9D791C}" type="pres">
      <dgm:prSet presAssocID="{43E76E8F-C3B9-4449-BC00-10F91209CC0E}" presName="rootConnector" presStyleLbl="node3" presStyleIdx="5" presStyleCnt="22"/>
      <dgm:spPr/>
    </dgm:pt>
    <dgm:pt modelId="{FB37FBEC-77EC-4F30-90DD-FEE16AB5347D}" type="pres">
      <dgm:prSet presAssocID="{43E76E8F-C3B9-4449-BC00-10F91209CC0E}" presName="hierChild4" presStyleCnt="0"/>
      <dgm:spPr/>
    </dgm:pt>
    <dgm:pt modelId="{4C2A1DCC-25CB-41B5-9CC0-8FB8CEF5BFF2}" type="pres">
      <dgm:prSet presAssocID="{43E76E8F-C3B9-4449-BC00-10F91209CC0E}" presName="hierChild5" presStyleCnt="0"/>
      <dgm:spPr/>
    </dgm:pt>
    <dgm:pt modelId="{9EB98FF3-E177-49F4-A555-8B8306645C87}" type="pres">
      <dgm:prSet presAssocID="{BA52DA15-D3A0-4F3D-8335-6BC2893393B0}" presName="Name37" presStyleLbl="parChTrans1D3" presStyleIdx="7" presStyleCnt="27"/>
      <dgm:spPr/>
    </dgm:pt>
    <dgm:pt modelId="{5095D6CF-2EC1-4477-85A6-45FF0A09BCAD}" type="pres">
      <dgm:prSet presAssocID="{3D04D07A-FAAA-4FBD-BFCF-40A4CBFEDF80}" presName="hierRoot2" presStyleCnt="0">
        <dgm:presLayoutVars>
          <dgm:hierBranch val="init"/>
        </dgm:presLayoutVars>
      </dgm:prSet>
      <dgm:spPr/>
    </dgm:pt>
    <dgm:pt modelId="{56F69E1C-5C9D-4E86-8751-B4116E7AF2B7}" type="pres">
      <dgm:prSet presAssocID="{3D04D07A-FAAA-4FBD-BFCF-40A4CBFEDF80}" presName="rootComposite" presStyleCnt="0"/>
      <dgm:spPr/>
    </dgm:pt>
    <dgm:pt modelId="{0349C1C5-B037-4310-9CE5-4962A97E06DC}" type="pres">
      <dgm:prSet presAssocID="{3D04D07A-FAAA-4FBD-BFCF-40A4CBFEDF80}" presName="rootText" presStyleLbl="node3" presStyleIdx="6" presStyleCnt="22" custScaleX="52647" custScaleY="66541" custLinFactNeighborX="21707" custLinFactNeighborY="3618">
        <dgm:presLayoutVars>
          <dgm:chPref val="3"/>
        </dgm:presLayoutVars>
      </dgm:prSet>
      <dgm:spPr/>
    </dgm:pt>
    <dgm:pt modelId="{580290F3-236F-4DDB-BFD2-8EDA2F70C051}" type="pres">
      <dgm:prSet presAssocID="{3D04D07A-FAAA-4FBD-BFCF-40A4CBFEDF80}" presName="rootConnector" presStyleLbl="node3" presStyleIdx="6" presStyleCnt="22"/>
      <dgm:spPr/>
    </dgm:pt>
    <dgm:pt modelId="{1C174ECB-C6C4-4F2C-83D8-C4CD41DCE197}" type="pres">
      <dgm:prSet presAssocID="{3D04D07A-FAAA-4FBD-BFCF-40A4CBFEDF80}" presName="hierChild4" presStyleCnt="0"/>
      <dgm:spPr/>
    </dgm:pt>
    <dgm:pt modelId="{6EE10039-D3C5-4BA8-ADCC-5FCF0B71FDB7}" type="pres">
      <dgm:prSet presAssocID="{3D04D07A-FAAA-4FBD-BFCF-40A4CBFEDF80}" presName="hierChild5" presStyleCnt="0"/>
      <dgm:spPr/>
    </dgm:pt>
    <dgm:pt modelId="{BBED58EE-7600-470B-AE07-C4D4A3DBF56A}" type="pres">
      <dgm:prSet presAssocID="{8A4AF484-2A6C-4E37-B566-6C08941842E8}" presName="Name37" presStyleLbl="parChTrans1D3" presStyleIdx="8" presStyleCnt="27"/>
      <dgm:spPr/>
    </dgm:pt>
    <dgm:pt modelId="{AC29DC2F-5370-4E47-B725-01A0AABA9A4D}" type="pres">
      <dgm:prSet presAssocID="{8FDB7289-6093-4F42-BD78-513CA637A38D}" presName="hierRoot2" presStyleCnt="0">
        <dgm:presLayoutVars>
          <dgm:hierBranch val="init"/>
        </dgm:presLayoutVars>
      </dgm:prSet>
      <dgm:spPr/>
    </dgm:pt>
    <dgm:pt modelId="{8712063D-85CF-4831-ACE0-383E76281B08}" type="pres">
      <dgm:prSet presAssocID="{8FDB7289-6093-4F42-BD78-513CA637A38D}" presName="rootComposite" presStyleCnt="0"/>
      <dgm:spPr/>
    </dgm:pt>
    <dgm:pt modelId="{01F9FA3A-8171-4FFE-ADCE-A08F32974E47}" type="pres">
      <dgm:prSet presAssocID="{8FDB7289-6093-4F42-BD78-513CA637A38D}" presName="rootText" presStyleLbl="node3" presStyleIdx="7" presStyleCnt="22" custScaleX="76896" custScaleY="68075" custLinFactNeighborX="10250" custLinFactNeighborY="1110">
        <dgm:presLayoutVars>
          <dgm:chPref val="3"/>
        </dgm:presLayoutVars>
      </dgm:prSet>
      <dgm:spPr/>
    </dgm:pt>
    <dgm:pt modelId="{302B31B7-4BA3-4043-BA7B-1DC3913165E5}" type="pres">
      <dgm:prSet presAssocID="{8FDB7289-6093-4F42-BD78-513CA637A38D}" presName="rootConnector" presStyleLbl="node3" presStyleIdx="7" presStyleCnt="22"/>
      <dgm:spPr/>
    </dgm:pt>
    <dgm:pt modelId="{63C16487-7EFF-4F4E-9A02-D1C9651A9DBC}" type="pres">
      <dgm:prSet presAssocID="{8FDB7289-6093-4F42-BD78-513CA637A38D}" presName="hierChild4" presStyleCnt="0"/>
      <dgm:spPr/>
    </dgm:pt>
    <dgm:pt modelId="{01ACF30A-76A3-472C-8287-3644E0FE6112}" type="pres">
      <dgm:prSet presAssocID="{8FDB7289-6093-4F42-BD78-513CA637A38D}" presName="hierChild5" presStyleCnt="0"/>
      <dgm:spPr/>
    </dgm:pt>
    <dgm:pt modelId="{DC0D6939-CF42-45C4-A2F2-3E5BE7ABB72E}" type="pres">
      <dgm:prSet presAssocID="{1B40895B-D671-4EE4-832D-718C8E78262A}" presName="Name37" presStyleLbl="parChTrans1D3" presStyleIdx="9" presStyleCnt="27"/>
      <dgm:spPr/>
    </dgm:pt>
    <dgm:pt modelId="{676B5272-B75A-4696-89EE-BDDCE58618A4}" type="pres">
      <dgm:prSet presAssocID="{5AD25F57-3367-4175-8EF6-2269EA62A446}" presName="hierRoot2" presStyleCnt="0">
        <dgm:presLayoutVars>
          <dgm:hierBranch val="init"/>
        </dgm:presLayoutVars>
      </dgm:prSet>
      <dgm:spPr/>
    </dgm:pt>
    <dgm:pt modelId="{46EA3FD2-0D36-4E2D-BAE0-4BB22881FA3E}" type="pres">
      <dgm:prSet presAssocID="{5AD25F57-3367-4175-8EF6-2269EA62A446}" presName="rootComposite" presStyleCnt="0"/>
      <dgm:spPr/>
    </dgm:pt>
    <dgm:pt modelId="{64B77AC3-EFFB-4B14-BCA6-6DA7AE993523}" type="pres">
      <dgm:prSet presAssocID="{5AD25F57-3367-4175-8EF6-2269EA62A446}" presName="rootText" presStyleLbl="node3" presStyleIdx="8" presStyleCnt="22" custScaleX="59178" custScaleY="62170">
        <dgm:presLayoutVars>
          <dgm:chPref val="3"/>
        </dgm:presLayoutVars>
      </dgm:prSet>
      <dgm:spPr/>
    </dgm:pt>
    <dgm:pt modelId="{57D01D6F-3BEE-42A4-80CF-8E9DC74037B3}" type="pres">
      <dgm:prSet presAssocID="{5AD25F57-3367-4175-8EF6-2269EA62A446}" presName="rootConnector" presStyleLbl="node3" presStyleIdx="8" presStyleCnt="22"/>
      <dgm:spPr/>
    </dgm:pt>
    <dgm:pt modelId="{6E646A2F-6786-42DF-BA76-EABB0A0A3DB8}" type="pres">
      <dgm:prSet presAssocID="{5AD25F57-3367-4175-8EF6-2269EA62A446}" presName="hierChild4" presStyleCnt="0"/>
      <dgm:spPr/>
    </dgm:pt>
    <dgm:pt modelId="{7C0364AD-2C3C-43E2-B392-1FCB73EF578E}" type="pres">
      <dgm:prSet presAssocID="{0ED2ED63-DA69-431A-A4C3-81C70463A0E8}" presName="Name37" presStyleLbl="parChTrans1D4" presStyleIdx="0" presStyleCnt="3"/>
      <dgm:spPr/>
    </dgm:pt>
    <dgm:pt modelId="{BC0C3578-15DB-42DB-AA06-1F40FE2840F9}" type="pres">
      <dgm:prSet presAssocID="{38133E2A-E5DB-45B4-951C-7DE3A2B1216A}" presName="hierRoot2" presStyleCnt="0">
        <dgm:presLayoutVars>
          <dgm:hierBranch val="init"/>
        </dgm:presLayoutVars>
      </dgm:prSet>
      <dgm:spPr/>
    </dgm:pt>
    <dgm:pt modelId="{E59F2657-0AA4-4F8C-BA2B-5321D18AE5EA}" type="pres">
      <dgm:prSet presAssocID="{38133E2A-E5DB-45B4-951C-7DE3A2B1216A}" presName="rootComposite" presStyleCnt="0"/>
      <dgm:spPr/>
    </dgm:pt>
    <dgm:pt modelId="{5A4B62C2-32C2-4A65-8155-6641126E9F2F}" type="pres">
      <dgm:prSet presAssocID="{38133E2A-E5DB-45B4-951C-7DE3A2B1216A}" presName="rootText" presStyleLbl="node4" presStyleIdx="0" presStyleCnt="3" custScaleX="47764" custScaleY="57571">
        <dgm:presLayoutVars>
          <dgm:chPref val="3"/>
        </dgm:presLayoutVars>
      </dgm:prSet>
      <dgm:spPr/>
    </dgm:pt>
    <dgm:pt modelId="{95910D34-3EE2-4DB0-BE66-5BB4789BAE05}" type="pres">
      <dgm:prSet presAssocID="{38133E2A-E5DB-45B4-951C-7DE3A2B1216A}" presName="rootConnector" presStyleLbl="node4" presStyleIdx="0" presStyleCnt="3"/>
      <dgm:spPr/>
    </dgm:pt>
    <dgm:pt modelId="{41E40B5A-B49D-4D76-9595-0B2D401ED558}" type="pres">
      <dgm:prSet presAssocID="{38133E2A-E5DB-45B4-951C-7DE3A2B1216A}" presName="hierChild4" presStyleCnt="0"/>
      <dgm:spPr/>
    </dgm:pt>
    <dgm:pt modelId="{1184D03F-6E75-46B7-A20E-3E4D25F89C96}" type="pres">
      <dgm:prSet presAssocID="{38133E2A-E5DB-45B4-951C-7DE3A2B1216A}" presName="hierChild5" presStyleCnt="0"/>
      <dgm:spPr/>
    </dgm:pt>
    <dgm:pt modelId="{6EFFC749-A079-42A8-BF33-CD28AE778873}" type="pres">
      <dgm:prSet presAssocID="{4058DDFB-6039-4FAD-B575-E7C584F21B8B}" presName="Name37" presStyleLbl="parChTrans1D4" presStyleIdx="1" presStyleCnt="3"/>
      <dgm:spPr/>
    </dgm:pt>
    <dgm:pt modelId="{BB7D395B-85B9-459E-B0F2-D4294F42A2C6}" type="pres">
      <dgm:prSet presAssocID="{E2074A85-A1B9-469E-9108-368E3F012EEC}" presName="hierRoot2" presStyleCnt="0">
        <dgm:presLayoutVars>
          <dgm:hierBranch val="init"/>
        </dgm:presLayoutVars>
      </dgm:prSet>
      <dgm:spPr/>
    </dgm:pt>
    <dgm:pt modelId="{B6E9C0A3-78B8-4564-AA36-8AC8FF4A4514}" type="pres">
      <dgm:prSet presAssocID="{E2074A85-A1B9-469E-9108-368E3F012EEC}" presName="rootComposite" presStyleCnt="0"/>
      <dgm:spPr/>
    </dgm:pt>
    <dgm:pt modelId="{A99AEF20-5626-4389-8A90-BC08AB947279}" type="pres">
      <dgm:prSet presAssocID="{E2074A85-A1B9-469E-9108-368E3F012EEC}" presName="rootText" presStyleLbl="node4" presStyleIdx="1" presStyleCnt="3" custScaleX="55679" custScaleY="48342">
        <dgm:presLayoutVars>
          <dgm:chPref val="3"/>
        </dgm:presLayoutVars>
      </dgm:prSet>
      <dgm:spPr/>
    </dgm:pt>
    <dgm:pt modelId="{56697449-5A42-4B13-BA9C-B640BAF71804}" type="pres">
      <dgm:prSet presAssocID="{E2074A85-A1B9-469E-9108-368E3F012EEC}" presName="rootConnector" presStyleLbl="node4" presStyleIdx="1" presStyleCnt="3"/>
      <dgm:spPr/>
    </dgm:pt>
    <dgm:pt modelId="{C69372BF-3FF7-4C32-8612-5467B3E20B45}" type="pres">
      <dgm:prSet presAssocID="{E2074A85-A1B9-469E-9108-368E3F012EEC}" presName="hierChild4" presStyleCnt="0"/>
      <dgm:spPr/>
    </dgm:pt>
    <dgm:pt modelId="{E07D5D83-6189-4FED-ADF4-39970706FECA}" type="pres">
      <dgm:prSet presAssocID="{E2074A85-A1B9-469E-9108-368E3F012EEC}" presName="hierChild5" presStyleCnt="0"/>
      <dgm:spPr/>
    </dgm:pt>
    <dgm:pt modelId="{7BED34E0-4EE4-41F4-BA05-E503F198A5E3}" type="pres">
      <dgm:prSet presAssocID="{D1B18749-F372-4388-A5D1-9DF372C43276}" presName="Name37" presStyleLbl="parChTrans1D4" presStyleIdx="2" presStyleCnt="3"/>
      <dgm:spPr/>
    </dgm:pt>
    <dgm:pt modelId="{C4471316-4F71-47D2-B762-EB5B0D195254}" type="pres">
      <dgm:prSet presAssocID="{12988B5A-F33F-4A7B-A447-982E7FF299C4}" presName="hierRoot2" presStyleCnt="0">
        <dgm:presLayoutVars>
          <dgm:hierBranch val="init"/>
        </dgm:presLayoutVars>
      </dgm:prSet>
      <dgm:spPr/>
    </dgm:pt>
    <dgm:pt modelId="{CF01B095-BC51-4646-A64E-0770C64206FB}" type="pres">
      <dgm:prSet presAssocID="{12988B5A-F33F-4A7B-A447-982E7FF299C4}" presName="rootComposite" presStyleCnt="0"/>
      <dgm:spPr/>
    </dgm:pt>
    <dgm:pt modelId="{B5420C3D-403B-458B-8348-ADE60FB081B7}" type="pres">
      <dgm:prSet presAssocID="{12988B5A-F33F-4A7B-A447-982E7FF299C4}" presName="rootText" presStyleLbl="node4" presStyleIdx="2" presStyleCnt="3" custScaleX="53915" custScaleY="56157">
        <dgm:presLayoutVars>
          <dgm:chPref val="3"/>
        </dgm:presLayoutVars>
      </dgm:prSet>
      <dgm:spPr/>
    </dgm:pt>
    <dgm:pt modelId="{8644FB99-4038-4C56-A9CE-BFCCB089E753}" type="pres">
      <dgm:prSet presAssocID="{12988B5A-F33F-4A7B-A447-982E7FF299C4}" presName="rootConnector" presStyleLbl="node4" presStyleIdx="2" presStyleCnt="3"/>
      <dgm:spPr/>
    </dgm:pt>
    <dgm:pt modelId="{DCAB3EB7-5CD6-4E97-9266-926CA29F9100}" type="pres">
      <dgm:prSet presAssocID="{12988B5A-F33F-4A7B-A447-982E7FF299C4}" presName="hierChild4" presStyleCnt="0"/>
      <dgm:spPr/>
    </dgm:pt>
    <dgm:pt modelId="{7A42DE06-06CE-42D5-B51C-D027FCAC66D5}" type="pres">
      <dgm:prSet presAssocID="{12988B5A-F33F-4A7B-A447-982E7FF299C4}" presName="hierChild5" presStyleCnt="0"/>
      <dgm:spPr/>
    </dgm:pt>
    <dgm:pt modelId="{D3D3FA05-E4B2-49A9-A7C2-DF3497BC280C}" type="pres">
      <dgm:prSet presAssocID="{5AD25F57-3367-4175-8EF6-2269EA62A446}" presName="hierChild5" presStyleCnt="0"/>
      <dgm:spPr/>
    </dgm:pt>
    <dgm:pt modelId="{B28AEB07-676C-4FE6-87ED-B0D3CADD36DF}" type="pres">
      <dgm:prSet presAssocID="{353266D7-2F36-4FE8-9BED-6CDE722AA604}" presName="Name37" presStyleLbl="parChTrans1D3" presStyleIdx="10" presStyleCnt="27"/>
      <dgm:spPr/>
    </dgm:pt>
    <dgm:pt modelId="{BBCD80BF-37E8-4893-ABFC-1F323F1BDE5B}" type="pres">
      <dgm:prSet presAssocID="{53358D19-7819-4026-830D-15BA00404B08}" presName="hierRoot2" presStyleCnt="0">
        <dgm:presLayoutVars>
          <dgm:hierBranch val="init"/>
        </dgm:presLayoutVars>
      </dgm:prSet>
      <dgm:spPr/>
    </dgm:pt>
    <dgm:pt modelId="{D0487C0F-FCD4-40DB-A745-6D05B23970A5}" type="pres">
      <dgm:prSet presAssocID="{53358D19-7819-4026-830D-15BA00404B08}" presName="rootComposite" presStyleCnt="0"/>
      <dgm:spPr/>
    </dgm:pt>
    <dgm:pt modelId="{426C755F-4C7F-49EF-AD7B-CC04B987AF07}" type="pres">
      <dgm:prSet presAssocID="{53358D19-7819-4026-830D-15BA00404B08}" presName="rootText" presStyleLbl="node3" presStyleIdx="9" presStyleCnt="22" custScaleX="54344" custScaleY="59861" custLinFactNeighborX="-15074" custLinFactNeighborY="2412">
        <dgm:presLayoutVars>
          <dgm:chPref val="3"/>
        </dgm:presLayoutVars>
      </dgm:prSet>
      <dgm:spPr/>
    </dgm:pt>
    <dgm:pt modelId="{644F3FD2-E29D-48BF-A1CA-38AEE88EBE29}" type="pres">
      <dgm:prSet presAssocID="{53358D19-7819-4026-830D-15BA00404B08}" presName="rootConnector" presStyleLbl="node3" presStyleIdx="9" presStyleCnt="22"/>
      <dgm:spPr/>
    </dgm:pt>
    <dgm:pt modelId="{6A0AD638-4B2F-44B0-9501-0C4124E20469}" type="pres">
      <dgm:prSet presAssocID="{53358D19-7819-4026-830D-15BA00404B08}" presName="hierChild4" presStyleCnt="0"/>
      <dgm:spPr/>
    </dgm:pt>
    <dgm:pt modelId="{66B23263-12F6-47FA-996E-56AE9645D370}" type="pres">
      <dgm:prSet presAssocID="{53358D19-7819-4026-830D-15BA00404B08}" presName="hierChild5" presStyleCnt="0"/>
      <dgm:spPr/>
    </dgm:pt>
    <dgm:pt modelId="{A25FDEA6-4C1A-4EA3-8D61-03CFA95F41F4}" type="pres">
      <dgm:prSet presAssocID="{BD82C529-A3CB-4646-B1B5-474CEF641391}" presName="Name37" presStyleLbl="parChTrans1D3" presStyleIdx="11" presStyleCnt="27"/>
      <dgm:spPr/>
    </dgm:pt>
    <dgm:pt modelId="{F8CD34C4-4D93-47F8-AA6B-856513E4AB92}" type="pres">
      <dgm:prSet presAssocID="{16721C71-B2D2-47CB-9667-3C7FD640D951}" presName="hierRoot2" presStyleCnt="0">
        <dgm:presLayoutVars>
          <dgm:hierBranch val="init"/>
        </dgm:presLayoutVars>
      </dgm:prSet>
      <dgm:spPr/>
    </dgm:pt>
    <dgm:pt modelId="{0F8D5A91-51EC-4079-A281-8ECD6B5F67E6}" type="pres">
      <dgm:prSet presAssocID="{16721C71-B2D2-47CB-9667-3C7FD640D951}" presName="rootComposite" presStyleCnt="0"/>
      <dgm:spPr/>
    </dgm:pt>
    <dgm:pt modelId="{39C579E7-83F3-45AD-A1A4-825A943AC2FC}" type="pres">
      <dgm:prSet presAssocID="{16721C71-B2D2-47CB-9667-3C7FD640D951}" presName="rootText" presStyleLbl="node3" presStyleIdx="10" presStyleCnt="22" custScaleX="56269" custScaleY="62551" custLinFactNeighborX="-26531" custLinFactNeighborY="1206">
        <dgm:presLayoutVars>
          <dgm:chPref val="3"/>
        </dgm:presLayoutVars>
      </dgm:prSet>
      <dgm:spPr/>
    </dgm:pt>
    <dgm:pt modelId="{5FA6347F-68B3-4295-BB3A-C0351339787E}" type="pres">
      <dgm:prSet presAssocID="{16721C71-B2D2-47CB-9667-3C7FD640D951}" presName="rootConnector" presStyleLbl="node3" presStyleIdx="10" presStyleCnt="22"/>
      <dgm:spPr/>
    </dgm:pt>
    <dgm:pt modelId="{2E50A607-B269-4007-8213-881E4045A85F}" type="pres">
      <dgm:prSet presAssocID="{16721C71-B2D2-47CB-9667-3C7FD640D951}" presName="hierChild4" presStyleCnt="0"/>
      <dgm:spPr/>
    </dgm:pt>
    <dgm:pt modelId="{B579A60C-9710-4F68-BBE9-EFD8437E01DD}" type="pres">
      <dgm:prSet presAssocID="{16721C71-B2D2-47CB-9667-3C7FD640D951}" presName="hierChild5" presStyleCnt="0"/>
      <dgm:spPr/>
    </dgm:pt>
    <dgm:pt modelId="{52BFD269-B173-41F3-9D4F-420052F94189}" type="pres">
      <dgm:prSet presAssocID="{6694C5FF-69B3-45E7-9737-DC4A3565040B}" presName="hierChild5" presStyleCnt="0"/>
      <dgm:spPr/>
    </dgm:pt>
    <dgm:pt modelId="{E5C818A6-F054-4088-B925-A8F761EEA41D}" type="pres">
      <dgm:prSet presAssocID="{E993C2DE-A3CF-416B-8052-6533134C2BC5}" presName="Name111" presStyleLbl="parChTrans1D3" presStyleIdx="12" presStyleCnt="27"/>
      <dgm:spPr/>
    </dgm:pt>
    <dgm:pt modelId="{241227B6-E1D0-41B4-B770-3EC26C9CD6BF}" type="pres">
      <dgm:prSet presAssocID="{C659E53C-9671-4F16-9F91-959FD78F1AD4}" presName="hierRoot3" presStyleCnt="0">
        <dgm:presLayoutVars>
          <dgm:hierBranch val="init"/>
        </dgm:presLayoutVars>
      </dgm:prSet>
      <dgm:spPr/>
    </dgm:pt>
    <dgm:pt modelId="{50681EE7-4AB4-4C1D-94E7-3BF3CAD4D60F}" type="pres">
      <dgm:prSet presAssocID="{C659E53C-9671-4F16-9F91-959FD78F1AD4}" presName="rootComposite3" presStyleCnt="0"/>
      <dgm:spPr/>
    </dgm:pt>
    <dgm:pt modelId="{F36F4D1C-4140-4B1B-999B-72D35047399D}" type="pres">
      <dgm:prSet presAssocID="{C659E53C-9671-4F16-9F91-959FD78F1AD4}" presName="rootText3" presStyleLbl="asst2" presStyleIdx="1" presStyleCnt="5" custScaleX="68171" custScaleY="70161">
        <dgm:presLayoutVars>
          <dgm:chPref val="3"/>
        </dgm:presLayoutVars>
      </dgm:prSet>
      <dgm:spPr/>
    </dgm:pt>
    <dgm:pt modelId="{8F1F4CBF-9755-4C55-92BA-AB69DF11A811}" type="pres">
      <dgm:prSet presAssocID="{C659E53C-9671-4F16-9F91-959FD78F1AD4}" presName="rootConnector3" presStyleLbl="asst2" presStyleIdx="1" presStyleCnt="5"/>
      <dgm:spPr/>
    </dgm:pt>
    <dgm:pt modelId="{1A6B96F7-09EE-41FB-998D-B1A0A512E0CD}" type="pres">
      <dgm:prSet presAssocID="{C659E53C-9671-4F16-9F91-959FD78F1AD4}" presName="hierChild6" presStyleCnt="0"/>
      <dgm:spPr/>
    </dgm:pt>
    <dgm:pt modelId="{C4B9E0BB-4A15-4402-BA21-62EEE56893B0}" type="pres">
      <dgm:prSet presAssocID="{C659E53C-9671-4F16-9F91-959FD78F1AD4}" presName="hierChild7" presStyleCnt="0"/>
      <dgm:spPr/>
    </dgm:pt>
    <dgm:pt modelId="{6BF2B814-4D88-483C-A893-EE502CA907E6}" type="pres">
      <dgm:prSet presAssocID="{93D0659B-D46C-4A70-879E-481E68FA41DF}" presName="Name111" presStyleLbl="parChTrans1D3" presStyleIdx="13" presStyleCnt="27"/>
      <dgm:spPr/>
    </dgm:pt>
    <dgm:pt modelId="{039B749B-D05D-440F-A9F2-A2763440FC55}" type="pres">
      <dgm:prSet presAssocID="{1A41F109-380C-40FB-96E2-19839AA5BA34}" presName="hierRoot3" presStyleCnt="0">
        <dgm:presLayoutVars>
          <dgm:hierBranch val="init"/>
        </dgm:presLayoutVars>
      </dgm:prSet>
      <dgm:spPr/>
    </dgm:pt>
    <dgm:pt modelId="{367F2905-9DB7-41A1-B948-483205D7E400}" type="pres">
      <dgm:prSet presAssocID="{1A41F109-380C-40FB-96E2-19839AA5BA34}" presName="rootComposite3" presStyleCnt="0"/>
      <dgm:spPr/>
    </dgm:pt>
    <dgm:pt modelId="{D8365B9B-91A6-4827-9DEF-6BFFB1028935}" type="pres">
      <dgm:prSet presAssocID="{1A41F109-380C-40FB-96E2-19839AA5BA34}" presName="rootText3" presStyleLbl="asst2" presStyleIdx="2" presStyleCnt="5" custFlipHor="1" custScaleX="72671" custScaleY="69758" custLinFactNeighborX="10414" custLinFactNeighborY="353">
        <dgm:presLayoutVars>
          <dgm:chPref val="3"/>
        </dgm:presLayoutVars>
      </dgm:prSet>
      <dgm:spPr/>
    </dgm:pt>
    <dgm:pt modelId="{31863317-B6C4-4CD1-8F35-063E828308D9}" type="pres">
      <dgm:prSet presAssocID="{1A41F109-380C-40FB-96E2-19839AA5BA34}" presName="rootConnector3" presStyleLbl="asst2" presStyleIdx="2" presStyleCnt="5"/>
      <dgm:spPr/>
    </dgm:pt>
    <dgm:pt modelId="{2FDF780F-C4CF-4B75-8221-0C523CEA5D5A}" type="pres">
      <dgm:prSet presAssocID="{1A41F109-380C-40FB-96E2-19839AA5BA34}" presName="hierChild6" presStyleCnt="0"/>
      <dgm:spPr/>
    </dgm:pt>
    <dgm:pt modelId="{FEE07BF9-CB3E-4B84-A7ED-987B9D589D1B}" type="pres">
      <dgm:prSet presAssocID="{1A41F109-380C-40FB-96E2-19839AA5BA34}" presName="hierChild7" presStyleCnt="0"/>
      <dgm:spPr/>
    </dgm:pt>
    <dgm:pt modelId="{0F5D43C4-1296-4525-96A8-40A1D73D2C0F}" type="pres">
      <dgm:prSet presAssocID="{5D02B4AE-7F4C-4715-AB2F-21A323588E8F}" presName="Name37" presStyleLbl="parChTrans1D2" presStyleIdx="2" presStyleCnt="8"/>
      <dgm:spPr/>
    </dgm:pt>
    <dgm:pt modelId="{67402E23-FE53-48E4-8FF7-D9BA3391A9B8}" type="pres">
      <dgm:prSet presAssocID="{BB3FCFDE-F11E-4A8E-917B-1AF864265503}" presName="hierRoot2" presStyleCnt="0">
        <dgm:presLayoutVars>
          <dgm:hierBranch val="init"/>
        </dgm:presLayoutVars>
      </dgm:prSet>
      <dgm:spPr/>
    </dgm:pt>
    <dgm:pt modelId="{9D48AD78-9D7C-4572-81F4-9996AC40389A}" type="pres">
      <dgm:prSet presAssocID="{BB3FCFDE-F11E-4A8E-917B-1AF864265503}" presName="rootComposite" presStyleCnt="0"/>
      <dgm:spPr/>
    </dgm:pt>
    <dgm:pt modelId="{F13D007D-198D-438B-AB2F-A28694FE493F}" type="pres">
      <dgm:prSet presAssocID="{BB3FCFDE-F11E-4A8E-917B-1AF864265503}" presName="rootText" presStyleLbl="node2" presStyleIdx="2" presStyleCnt="6" custScaleX="88441" custScaleY="68731" custLinFactNeighborX="-27737" custLinFactNeighborY="3618">
        <dgm:presLayoutVars>
          <dgm:chPref val="3"/>
        </dgm:presLayoutVars>
      </dgm:prSet>
      <dgm:spPr/>
    </dgm:pt>
    <dgm:pt modelId="{8F551A84-99AA-4532-A55C-C1FFE32462EE}" type="pres">
      <dgm:prSet presAssocID="{BB3FCFDE-F11E-4A8E-917B-1AF864265503}" presName="rootConnector" presStyleLbl="node2" presStyleIdx="2" presStyleCnt="6"/>
      <dgm:spPr/>
    </dgm:pt>
    <dgm:pt modelId="{F7D6316C-F66D-4882-BC7F-105AF6B0BB42}" type="pres">
      <dgm:prSet presAssocID="{BB3FCFDE-F11E-4A8E-917B-1AF864265503}" presName="hierChild4" presStyleCnt="0"/>
      <dgm:spPr/>
    </dgm:pt>
    <dgm:pt modelId="{3833506E-4D01-4820-9D1E-F9A58E1D3CAA}" type="pres">
      <dgm:prSet presAssocID="{B06E1EB7-F58A-40DA-A8B8-B36DB6100A4D}" presName="Name37" presStyleLbl="parChTrans1D3" presStyleIdx="14" presStyleCnt="27"/>
      <dgm:spPr/>
    </dgm:pt>
    <dgm:pt modelId="{09D22079-808E-4AB2-9CA5-638A1A613517}" type="pres">
      <dgm:prSet presAssocID="{9FE67E70-3E56-4E6D-8FC1-5BEA3624B29C}" presName="hierRoot2" presStyleCnt="0">
        <dgm:presLayoutVars>
          <dgm:hierBranch val="init"/>
        </dgm:presLayoutVars>
      </dgm:prSet>
      <dgm:spPr/>
    </dgm:pt>
    <dgm:pt modelId="{66446E15-B553-434D-A4C0-C203496EF3B4}" type="pres">
      <dgm:prSet presAssocID="{9FE67E70-3E56-4E6D-8FC1-5BEA3624B29C}" presName="rootComposite" presStyleCnt="0"/>
      <dgm:spPr/>
    </dgm:pt>
    <dgm:pt modelId="{B85B95AA-5689-48CF-B4BC-60340A90B3F2}" type="pres">
      <dgm:prSet presAssocID="{9FE67E70-3E56-4E6D-8FC1-5BEA3624B29C}" presName="rootText" presStyleLbl="node3" presStyleIdx="11" presStyleCnt="22" custScaleX="83875" custScaleY="40427" custLinFactNeighborX="-26531" custLinFactNeighborY="-3618">
        <dgm:presLayoutVars>
          <dgm:chPref val="3"/>
        </dgm:presLayoutVars>
      </dgm:prSet>
      <dgm:spPr/>
    </dgm:pt>
    <dgm:pt modelId="{442AAD52-E5C3-4D2F-94CC-412C3BEC3528}" type="pres">
      <dgm:prSet presAssocID="{9FE67E70-3E56-4E6D-8FC1-5BEA3624B29C}" presName="rootConnector" presStyleLbl="node3" presStyleIdx="11" presStyleCnt="22"/>
      <dgm:spPr/>
    </dgm:pt>
    <dgm:pt modelId="{CB1B6B68-850F-43CA-AEFF-36298C948B62}" type="pres">
      <dgm:prSet presAssocID="{9FE67E70-3E56-4E6D-8FC1-5BEA3624B29C}" presName="hierChild4" presStyleCnt="0"/>
      <dgm:spPr/>
    </dgm:pt>
    <dgm:pt modelId="{4E43A34D-4CBE-4404-BDD2-8F02FE20A231}" type="pres">
      <dgm:prSet presAssocID="{9FE67E70-3E56-4E6D-8FC1-5BEA3624B29C}" presName="hierChild5" presStyleCnt="0"/>
      <dgm:spPr/>
    </dgm:pt>
    <dgm:pt modelId="{FD002478-7EA5-4E75-9F5A-BF01E5FFE85B}" type="pres">
      <dgm:prSet presAssocID="{DB76BCD0-68B8-435A-8359-302615DD61B8}" presName="Name37" presStyleLbl="parChTrans1D3" presStyleIdx="15" presStyleCnt="27"/>
      <dgm:spPr/>
    </dgm:pt>
    <dgm:pt modelId="{2AB6EC06-B138-4BF1-B3C7-74A06DCE7D98}" type="pres">
      <dgm:prSet presAssocID="{3D0B35D4-B7CA-4645-9F6F-C13FD8D3B8CD}" presName="hierRoot2" presStyleCnt="0">
        <dgm:presLayoutVars>
          <dgm:hierBranch val="init"/>
        </dgm:presLayoutVars>
      </dgm:prSet>
      <dgm:spPr/>
    </dgm:pt>
    <dgm:pt modelId="{19468D44-051F-431E-9F76-636117C37527}" type="pres">
      <dgm:prSet presAssocID="{3D0B35D4-B7CA-4645-9F6F-C13FD8D3B8CD}" presName="rootComposite" presStyleCnt="0"/>
      <dgm:spPr/>
    </dgm:pt>
    <dgm:pt modelId="{99F8E615-DDEA-40AD-982E-1570FC8BEC94}" type="pres">
      <dgm:prSet presAssocID="{3D0B35D4-B7CA-4645-9F6F-C13FD8D3B8CD}" presName="rootText" presStyleLbl="node3" presStyleIdx="12" presStyleCnt="22" custScaleX="79424" custScaleY="43453" custLinFactNeighborX="-24119" custLinFactNeighborY="1206">
        <dgm:presLayoutVars>
          <dgm:chPref val="3"/>
        </dgm:presLayoutVars>
      </dgm:prSet>
      <dgm:spPr/>
    </dgm:pt>
    <dgm:pt modelId="{520D1F8C-B808-4C79-AB9C-06869AB25CB1}" type="pres">
      <dgm:prSet presAssocID="{3D0B35D4-B7CA-4645-9F6F-C13FD8D3B8CD}" presName="rootConnector" presStyleLbl="node3" presStyleIdx="12" presStyleCnt="22"/>
      <dgm:spPr/>
    </dgm:pt>
    <dgm:pt modelId="{3FF55EE1-D70A-4608-8DF4-CBD26AF090F8}" type="pres">
      <dgm:prSet presAssocID="{3D0B35D4-B7CA-4645-9F6F-C13FD8D3B8CD}" presName="hierChild4" presStyleCnt="0"/>
      <dgm:spPr/>
    </dgm:pt>
    <dgm:pt modelId="{3A646409-8D2F-4DD3-9853-1A05C1F62260}" type="pres">
      <dgm:prSet presAssocID="{3D0B35D4-B7CA-4645-9F6F-C13FD8D3B8CD}" presName="hierChild5" presStyleCnt="0"/>
      <dgm:spPr/>
    </dgm:pt>
    <dgm:pt modelId="{264683F7-CF60-4B52-BFAC-CE934D6FBB1E}" type="pres">
      <dgm:prSet presAssocID="{3DA9331B-196D-4198-8242-9F770F36EB32}" presName="Name37" presStyleLbl="parChTrans1D3" presStyleIdx="16" presStyleCnt="27"/>
      <dgm:spPr/>
    </dgm:pt>
    <dgm:pt modelId="{86A3D1DE-B765-45C0-8F1C-9739336E5ABF}" type="pres">
      <dgm:prSet presAssocID="{40505EB4-1859-4C67-BD10-B30C8CFFEEE2}" presName="hierRoot2" presStyleCnt="0">
        <dgm:presLayoutVars>
          <dgm:hierBranch val="init"/>
        </dgm:presLayoutVars>
      </dgm:prSet>
      <dgm:spPr/>
    </dgm:pt>
    <dgm:pt modelId="{21C92014-948F-4985-B4F3-9F69BC3570DA}" type="pres">
      <dgm:prSet presAssocID="{40505EB4-1859-4C67-BD10-B30C8CFFEEE2}" presName="rootComposite" presStyleCnt="0"/>
      <dgm:spPr/>
    </dgm:pt>
    <dgm:pt modelId="{EF7A028C-E025-45F8-8283-DDF309B21E5B}" type="pres">
      <dgm:prSet presAssocID="{40505EB4-1859-4C67-BD10-B30C8CFFEEE2}" presName="rootText" presStyleLbl="node3" presStyleIdx="13" presStyleCnt="22" custScaleX="74430" custScaleY="35079" custLinFactNeighborX="-23516" custLinFactNeighborY="-3618">
        <dgm:presLayoutVars>
          <dgm:chPref val="3"/>
        </dgm:presLayoutVars>
      </dgm:prSet>
      <dgm:spPr/>
    </dgm:pt>
    <dgm:pt modelId="{1EE9D774-A8CD-4EB1-9CE1-70BF6783200B}" type="pres">
      <dgm:prSet presAssocID="{40505EB4-1859-4C67-BD10-B30C8CFFEEE2}" presName="rootConnector" presStyleLbl="node3" presStyleIdx="13" presStyleCnt="22"/>
      <dgm:spPr/>
    </dgm:pt>
    <dgm:pt modelId="{B946F3E0-5140-4879-9E37-0B6EA1BFED4E}" type="pres">
      <dgm:prSet presAssocID="{40505EB4-1859-4C67-BD10-B30C8CFFEEE2}" presName="hierChild4" presStyleCnt="0"/>
      <dgm:spPr/>
    </dgm:pt>
    <dgm:pt modelId="{D5A714BC-4069-4493-83A5-19A5328D4ACC}" type="pres">
      <dgm:prSet presAssocID="{40505EB4-1859-4C67-BD10-B30C8CFFEEE2}" presName="hierChild5" presStyleCnt="0"/>
      <dgm:spPr/>
    </dgm:pt>
    <dgm:pt modelId="{E6970227-75AF-452D-A750-33E43A0C9DB9}" type="pres">
      <dgm:prSet presAssocID="{63F72E04-4268-4A7E-A962-6D6E8103FE0F}" presName="Name37" presStyleLbl="parChTrans1D3" presStyleIdx="17" presStyleCnt="27"/>
      <dgm:spPr/>
    </dgm:pt>
    <dgm:pt modelId="{CF8A566A-69A3-4E00-9CF5-D4BBD50A7C31}" type="pres">
      <dgm:prSet presAssocID="{CE1A922F-A619-4814-8C3B-B5ED8488A2CD}" presName="hierRoot2" presStyleCnt="0">
        <dgm:presLayoutVars>
          <dgm:hierBranch val="init"/>
        </dgm:presLayoutVars>
      </dgm:prSet>
      <dgm:spPr/>
    </dgm:pt>
    <dgm:pt modelId="{AFE3E119-F367-4ADB-B2E7-5F56DD1E4024}" type="pres">
      <dgm:prSet presAssocID="{CE1A922F-A619-4814-8C3B-B5ED8488A2CD}" presName="rootComposite" presStyleCnt="0"/>
      <dgm:spPr/>
    </dgm:pt>
    <dgm:pt modelId="{44779365-4FCC-4B35-B505-A6C28DC071F2}" type="pres">
      <dgm:prSet presAssocID="{CE1A922F-A619-4814-8C3B-B5ED8488A2CD}" presName="rootText" presStyleLbl="node3" presStyleIdx="14" presStyleCnt="22" custScaleX="76398" custScaleY="34108" custLinFactNeighborX="-22913" custLinFactNeighborY="-9647">
        <dgm:presLayoutVars>
          <dgm:chPref val="3"/>
        </dgm:presLayoutVars>
      </dgm:prSet>
      <dgm:spPr/>
    </dgm:pt>
    <dgm:pt modelId="{E99F5C66-9E3C-49BE-979B-B38FD9DCFD9D}" type="pres">
      <dgm:prSet presAssocID="{CE1A922F-A619-4814-8C3B-B5ED8488A2CD}" presName="rootConnector" presStyleLbl="node3" presStyleIdx="14" presStyleCnt="22"/>
      <dgm:spPr/>
    </dgm:pt>
    <dgm:pt modelId="{91AD14E9-C293-43C6-9B26-E05C78AC6092}" type="pres">
      <dgm:prSet presAssocID="{CE1A922F-A619-4814-8C3B-B5ED8488A2CD}" presName="hierChild4" presStyleCnt="0"/>
      <dgm:spPr/>
    </dgm:pt>
    <dgm:pt modelId="{288E8B46-0D40-4006-A37E-464F3FDAA6D8}" type="pres">
      <dgm:prSet presAssocID="{CE1A922F-A619-4814-8C3B-B5ED8488A2CD}" presName="hierChild5" presStyleCnt="0"/>
      <dgm:spPr/>
    </dgm:pt>
    <dgm:pt modelId="{F8F2459D-27FD-485A-987D-68BEC8B187A7}" type="pres">
      <dgm:prSet presAssocID="{BB3FCFDE-F11E-4A8E-917B-1AF864265503}" presName="hierChild5" presStyleCnt="0"/>
      <dgm:spPr/>
    </dgm:pt>
    <dgm:pt modelId="{8D073394-CC3A-48E7-BC23-853AF770F5FC}" type="pres">
      <dgm:prSet presAssocID="{744C179F-D9C6-422B-83AD-FB01D7D6CE6C}" presName="Name111" presStyleLbl="parChTrans1D3" presStyleIdx="18" presStyleCnt="27"/>
      <dgm:spPr/>
    </dgm:pt>
    <dgm:pt modelId="{9AFE59A4-8E17-4FDB-89AB-216740F5FEC6}" type="pres">
      <dgm:prSet presAssocID="{F2E40E13-3D37-47D2-ADC8-2AEEB43F4E54}" presName="hierRoot3" presStyleCnt="0">
        <dgm:presLayoutVars>
          <dgm:hierBranch val="init"/>
        </dgm:presLayoutVars>
      </dgm:prSet>
      <dgm:spPr/>
    </dgm:pt>
    <dgm:pt modelId="{03322920-E57D-4E39-B29C-130F0FEF4F0E}" type="pres">
      <dgm:prSet presAssocID="{F2E40E13-3D37-47D2-ADC8-2AEEB43F4E54}" presName="rootComposite3" presStyleCnt="0"/>
      <dgm:spPr/>
    </dgm:pt>
    <dgm:pt modelId="{C82A7816-F554-4336-AADC-10C9AD9557D9}" type="pres">
      <dgm:prSet presAssocID="{F2E40E13-3D37-47D2-ADC8-2AEEB43F4E54}" presName="rootText3" presStyleLbl="asst2" presStyleIdx="3" presStyleCnt="5" custScaleX="83171" custScaleY="64544" custLinFactNeighborX="83002" custLinFactNeighborY="6718">
        <dgm:presLayoutVars>
          <dgm:chPref val="3"/>
        </dgm:presLayoutVars>
      </dgm:prSet>
      <dgm:spPr/>
    </dgm:pt>
    <dgm:pt modelId="{FD7D6EAB-ADF2-44F4-9874-A30471ECF5FD}" type="pres">
      <dgm:prSet presAssocID="{F2E40E13-3D37-47D2-ADC8-2AEEB43F4E54}" presName="rootConnector3" presStyleLbl="asst2" presStyleIdx="3" presStyleCnt="5"/>
      <dgm:spPr/>
    </dgm:pt>
    <dgm:pt modelId="{B20643B6-68FF-4A00-BE83-F1F473E5712D}" type="pres">
      <dgm:prSet presAssocID="{F2E40E13-3D37-47D2-ADC8-2AEEB43F4E54}" presName="hierChild6" presStyleCnt="0"/>
      <dgm:spPr/>
    </dgm:pt>
    <dgm:pt modelId="{F087FAB1-E23C-4BCC-8A8F-833EB08AFA2A}" type="pres">
      <dgm:prSet presAssocID="{F2E40E13-3D37-47D2-ADC8-2AEEB43F4E54}" presName="hierChild7" presStyleCnt="0"/>
      <dgm:spPr/>
    </dgm:pt>
    <dgm:pt modelId="{CAA9E0FD-481C-433C-A30A-621013FF7457}" type="pres">
      <dgm:prSet presAssocID="{2C40F7F1-8A66-44BA-88D7-DF7C74475820}" presName="Name37" presStyleLbl="parChTrans1D2" presStyleIdx="3" presStyleCnt="8"/>
      <dgm:spPr/>
    </dgm:pt>
    <dgm:pt modelId="{CBCF8A96-09C9-4EBD-896C-E926CF01A247}" type="pres">
      <dgm:prSet presAssocID="{AFB0644C-9234-4ED9-8EA5-18FA19EEEA67}" presName="hierRoot2" presStyleCnt="0">
        <dgm:presLayoutVars>
          <dgm:hierBranch val="init"/>
        </dgm:presLayoutVars>
      </dgm:prSet>
      <dgm:spPr/>
    </dgm:pt>
    <dgm:pt modelId="{5E6EEE52-F5D2-423B-8178-546EB8841BF0}" type="pres">
      <dgm:prSet presAssocID="{AFB0644C-9234-4ED9-8EA5-18FA19EEEA67}" presName="rootComposite" presStyleCnt="0"/>
      <dgm:spPr/>
    </dgm:pt>
    <dgm:pt modelId="{949DD54E-4F52-4DE2-8E04-A460AA6EAD4E}" type="pres">
      <dgm:prSet presAssocID="{AFB0644C-9234-4ED9-8EA5-18FA19EEEA67}" presName="rootText" presStyleLbl="node2" presStyleIdx="3" presStyleCnt="6" custScaleX="81237" custScaleY="71366" custLinFactNeighborX="-19295">
        <dgm:presLayoutVars>
          <dgm:chPref val="3"/>
        </dgm:presLayoutVars>
      </dgm:prSet>
      <dgm:spPr/>
    </dgm:pt>
    <dgm:pt modelId="{F888AD41-65D9-4BD5-ADD1-10B7075F35FB}" type="pres">
      <dgm:prSet presAssocID="{AFB0644C-9234-4ED9-8EA5-18FA19EEEA67}" presName="rootConnector" presStyleLbl="node2" presStyleIdx="3" presStyleCnt="6"/>
      <dgm:spPr/>
    </dgm:pt>
    <dgm:pt modelId="{4E04F912-972F-4C7E-A3E3-E3141FA4E814}" type="pres">
      <dgm:prSet presAssocID="{AFB0644C-9234-4ED9-8EA5-18FA19EEEA67}" presName="hierChild4" presStyleCnt="0"/>
      <dgm:spPr/>
    </dgm:pt>
    <dgm:pt modelId="{E0E8726B-E28C-42E4-A5C3-60AFEF403B10}" type="pres">
      <dgm:prSet presAssocID="{AFB0644C-9234-4ED9-8EA5-18FA19EEEA67}" presName="hierChild5" presStyleCnt="0"/>
      <dgm:spPr/>
    </dgm:pt>
    <dgm:pt modelId="{7A82DFAD-28BD-452C-817B-C426EA231407}" type="pres">
      <dgm:prSet presAssocID="{32DA524A-FCDD-4C10-B7A3-C8B328A6A1D3}" presName="Name37" presStyleLbl="parChTrans1D2" presStyleIdx="4" presStyleCnt="8"/>
      <dgm:spPr/>
    </dgm:pt>
    <dgm:pt modelId="{18D58BB1-2BD4-456A-8397-C8D3EA2F62AD}" type="pres">
      <dgm:prSet presAssocID="{35AE7E68-7D61-4D85-BD9D-7674CCACA783}" presName="hierRoot2" presStyleCnt="0">
        <dgm:presLayoutVars>
          <dgm:hierBranch val="init"/>
        </dgm:presLayoutVars>
      </dgm:prSet>
      <dgm:spPr/>
    </dgm:pt>
    <dgm:pt modelId="{4196687F-B500-409E-9B28-CF6A882C2CE3}" type="pres">
      <dgm:prSet presAssocID="{35AE7E68-7D61-4D85-BD9D-7674CCACA783}" presName="rootComposite" presStyleCnt="0"/>
      <dgm:spPr/>
    </dgm:pt>
    <dgm:pt modelId="{F15680C9-47F9-437D-89A0-5BE50B5EAFFC}" type="pres">
      <dgm:prSet presAssocID="{35AE7E68-7D61-4D85-BD9D-7674CCACA783}" presName="rootText" presStyleLbl="node2" presStyleIdx="4" presStyleCnt="6" custScaleX="67655" custScaleY="80329" custLinFactNeighborX="-25614" custLinFactNeighborY="-3171">
        <dgm:presLayoutVars>
          <dgm:chPref val="3"/>
        </dgm:presLayoutVars>
      </dgm:prSet>
      <dgm:spPr/>
    </dgm:pt>
    <dgm:pt modelId="{56F1CDAE-EFCD-425F-91F8-E54C73B7CDF7}" type="pres">
      <dgm:prSet presAssocID="{35AE7E68-7D61-4D85-BD9D-7674CCACA783}" presName="rootConnector" presStyleLbl="node2" presStyleIdx="4" presStyleCnt="6"/>
      <dgm:spPr/>
    </dgm:pt>
    <dgm:pt modelId="{07E354F7-49BF-4DD2-AE42-35B40F564C14}" type="pres">
      <dgm:prSet presAssocID="{35AE7E68-7D61-4D85-BD9D-7674CCACA783}" presName="hierChild4" presStyleCnt="0"/>
      <dgm:spPr/>
    </dgm:pt>
    <dgm:pt modelId="{92A7D32B-FF20-4E67-8910-709F4820A0A6}" type="pres">
      <dgm:prSet presAssocID="{E5FF154B-7EC9-41DF-9FC5-5F6F51A20F3B}" presName="Name37" presStyleLbl="parChTrans1D3" presStyleIdx="19" presStyleCnt="27"/>
      <dgm:spPr/>
    </dgm:pt>
    <dgm:pt modelId="{529946C3-4251-4FAB-B692-AC9D70F017D2}" type="pres">
      <dgm:prSet presAssocID="{11230729-CBD6-4825-884B-2BBC71A1DEDD}" presName="hierRoot2" presStyleCnt="0">
        <dgm:presLayoutVars>
          <dgm:hierBranch val="init"/>
        </dgm:presLayoutVars>
      </dgm:prSet>
      <dgm:spPr/>
    </dgm:pt>
    <dgm:pt modelId="{C5A91809-B200-4992-97AC-2B1B62D6862B}" type="pres">
      <dgm:prSet presAssocID="{11230729-CBD6-4825-884B-2BBC71A1DEDD}" presName="rootComposite" presStyleCnt="0"/>
      <dgm:spPr/>
    </dgm:pt>
    <dgm:pt modelId="{CA57D3E0-0353-437D-8DC9-952FFE3DBF5D}" type="pres">
      <dgm:prSet presAssocID="{11230729-CBD6-4825-884B-2BBC71A1DEDD}" presName="rootText" presStyleLbl="node3" presStyleIdx="15" presStyleCnt="22" custScaleX="57417" custScaleY="56621" custLinFactX="-8080" custLinFactNeighborX="-100000" custLinFactNeighborY="-46224">
        <dgm:presLayoutVars>
          <dgm:chPref val="3"/>
        </dgm:presLayoutVars>
      </dgm:prSet>
      <dgm:spPr/>
    </dgm:pt>
    <dgm:pt modelId="{14F2EB12-EC5D-4AEA-B3C5-58A7716B4477}" type="pres">
      <dgm:prSet presAssocID="{11230729-CBD6-4825-884B-2BBC71A1DEDD}" presName="rootConnector" presStyleLbl="node3" presStyleIdx="15" presStyleCnt="22"/>
      <dgm:spPr/>
    </dgm:pt>
    <dgm:pt modelId="{E878FE7B-D1F8-4479-8A17-2852B93E98C0}" type="pres">
      <dgm:prSet presAssocID="{11230729-CBD6-4825-884B-2BBC71A1DEDD}" presName="hierChild4" presStyleCnt="0"/>
      <dgm:spPr/>
    </dgm:pt>
    <dgm:pt modelId="{8ED15D4C-1C0D-4EB8-87DA-45F64CF1BEA1}" type="pres">
      <dgm:prSet presAssocID="{11230729-CBD6-4825-884B-2BBC71A1DEDD}" presName="hierChild5" presStyleCnt="0"/>
      <dgm:spPr/>
    </dgm:pt>
    <dgm:pt modelId="{2C37F9B3-561B-417A-BD28-60E3E75EABF0}" type="pres">
      <dgm:prSet presAssocID="{820C1F53-42A2-4A55-9D60-91CAEBD40B50}" presName="Name37" presStyleLbl="parChTrans1D3" presStyleIdx="20" presStyleCnt="27"/>
      <dgm:spPr/>
    </dgm:pt>
    <dgm:pt modelId="{005C7BEF-6580-4BBA-BFFB-2FCE1E87B4B3}" type="pres">
      <dgm:prSet presAssocID="{06C78CE5-BDC8-4098-A217-1AE9C191BD57}" presName="hierRoot2" presStyleCnt="0">
        <dgm:presLayoutVars>
          <dgm:hierBranch val="init"/>
        </dgm:presLayoutVars>
      </dgm:prSet>
      <dgm:spPr/>
    </dgm:pt>
    <dgm:pt modelId="{78DDC986-1E72-4C43-969F-8AB70B18EB29}" type="pres">
      <dgm:prSet presAssocID="{06C78CE5-BDC8-4098-A217-1AE9C191BD57}" presName="rootComposite" presStyleCnt="0"/>
      <dgm:spPr/>
    </dgm:pt>
    <dgm:pt modelId="{31B61844-FF7F-41DA-B853-0226BD8E5CCB}" type="pres">
      <dgm:prSet presAssocID="{06C78CE5-BDC8-4098-A217-1AE9C191BD57}" presName="rootText" presStyleLbl="node3" presStyleIdx="16" presStyleCnt="22" custScaleX="42946" custScaleY="51071" custLinFactNeighborX="-92450" custLinFactNeighborY="-48460">
        <dgm:presLayoutVars>
          <dgm:chPref val="3"/>
        </dgm:presLayoutVars>
      </dgm:prSet>
      <dgm:spPr/>
    </dgm:pt>
    <dgm:pt modelId="{9ABB176A-C20D-4DDE-A968-3F53BB7AB63D}" type="pres">
      <dgm:prSet presAssocID="{06C78CE5-BDC8-4098-A217-1AE9C191BD57}" presName="rootConnector" presStyleLbl="node3" presStyleIdx="16" presStyleCnt="22"/>
      <dgm:spPr/>
    </dgm:pt>
    <dgm:pt modelId="{69461325-25FE-44E6-B8BA-F2EA985AB1F3}" type="pres">
      <dgm:prSet presAssocID="{06C78CE5-BDC8-4098-A217-1AE9C191BD57}" presName="hierChild4" presStyleCnt="0"/>
      <dgm:spPr/>
    </dgm:pt>
    <dgm:pt modelId="{13F09652-E1EF-4A64-92F8-8128DD68E4CE}" type="pres">
      <dgm:prSet presAssocID="{06C78CE5-BDC8-4098-A217-1AE9C191BD57}" presName="hierChild5" presStyleCnt="0"/>
      <dgm:spPr/>
    </dgm:pt>
    <dgm:pt modelId="{F248EE55-EBF6-455C-8B4B-8A0245DE1B68}" type="pres">
      <dgm:prSet presAssocID="{35AE7E68-7D61-4D85-BD9D-7674CCACA783}" presName="hierChild5" presStyleCnt="0"/>
      <dgm:spPr/>
    </dgm:pt>
    <dgm:pt modelId="{AEE883BD-AD47-4464-8302-1FAF53625D71}" type="pres">
      <dgm:prSet presAssocID="{AF685B80-8104-498B-B6BF-6A86F1F2537E}" presName="Name111" presStyleLbl="parChTrans1D3" presStyleIdx="21" presStyleCnt="27"/>
      <dgm:spPr/>
    </dgm:pt>
    <dgm:pt modelId="{B1039389-2F11-4A97-8604-604E9A9B7417}" type="pres">
      <dgm:prSet presAssocID="{EEA44D5B-A962-4EA7-B4BE-B54FFC2C9718}" presName="hierRoot3" presStyleCnt="0">
        <dgm:presLayoutVars>
          <dgm:hierBranch val="init"/>
        </dgm:presLayoutVars>
      </dgm:prSet>
      <dgm:spPr/>
    </dgm:pt>
    <dgm:pt modelId="{D7608406-1218-4F9C-AA79-20635FB35772}" type="pres">
      <dgm:prSet presAssocID="{EEA44D5B-A962-4EA7-B4BE-B54FFC2C9718}" presName="rootComposite3" presStyleCnt="0"/>
      <dgm:spPr/>
    </dgm:pt>
    <dgm:pt modelId="{58D2E53D-AF3D-4F61-9A1C-077607DA1777}" type="pres">
      <dgm:prSet presAssocID="{EEA44D5B-A962-4EA7-B4BE-B54FFC2C9718}" presName="rootText3" presStyleLbl="asst2" presStyleIdx="4" presStyleCnt="5" custScaleX="52656" custScaleY="46259" custLinFactNeighborX="-30481" custLinFactNeighborY="-22582">
        <dgm:presLayoutVars>
          <dgm:chPref val="3"/>
        </dgm:presLayoutVars>
      </dgm:prSet>
      <dgm:spPr/>
    </dgm:pt>
    <dgm:pt modelId="{0EA99ABC-DC6E-4EAE-BD0E-0ECF92D5CD2D}" type="pres">
      <dgm:prSet presAssocID="{EEA44D5B-A962-4EA7-B4BE-B54FFC2C9718}" presName="rootConnector3" presStyleLbl="asst2" presStyleIdx="4" presStyleCnt="5"/>
      <dgm:spPr/>
    </dgm:pt>
    <dgm:pt modelId="{1D7F76A5-5126-464A-B37D-69980B29EDC6}" type="pres">
      <dgm:prSet presAssocID="{EEA44D5B-A962-4EA7-B4BE-B54FFC2C9718}" presName="hierChild6" presStyleCnt="0"/>
      <dgm:spPr/>
    </dgm:pt>
    <dgm:pt modelId="{D62C1410-92D0-473D-98A1-77DF89DD1818}" type="pres">
      <dgm:prSet presAssocID="{EEA44D5B-A962-4EA7-B4BE-B54FFC2C9718}" presName="hierChild7" presStyleCnt="0"/>
      <dgm:spPr/>
    </dgm:pt>
    <dgm:pt modelId="{1BEFF676-8D19-4597-9F04-2D0C81087A1C}" type="pres">
      <dgm:prSet presAssocID="{9E0DC83C-5850-48C0-A13F-9FC4CA6E2484}" presName="Name37" presStyleLbl="parChTrans1D2" presStyleIdx="5" presStyleCnt="8"/>
      <dgm:spPr/>
    </dgm:pt>
    <dgm:pt modelId="{8911E557-923E-4430-BD06-6ADF16822ECA}" type="pres">
      <dgm:prSet presAssocID="{45EDCC47-00D4-4E5E-807D-4A663C67C25B}" presName="hierRoot2" presStyleCnt="0">
        <dgm:presLayoutVars>
          <dgm:hierBranch val="init"/>
        </dgm:presLayoutVars>
      </dgm:prSet>
      <dgm:spPr/>
    </dgm:pt>
    <dgm:pt modelId="{C754FC3C-90B9-4301-980F-0090A07C1F6F}" type="pres">
      <dgm:prSet presAssocID="{45EDCC47-00D4-4E5E-807D-4A663C67C25B}" presName="rootComposite" presStyleCnt="0"/>
      <dgm:spPr/>
    </dgm:pt>
    <dgm:pt modelId="{E512F5B6-859B-4EE8-B980-EE95098F3DF5}" type="pres">
      <dgm:prSet presAssocID="{45EDCC47-00D4-4E5E-807D-4A663C67C25B}" presName="rootText" presStyleLbl="node2" presStyleIdx="5" presStyleCnt="6" custScaleX="68753" custScaleY="79360" custLinFactNeighborX="-50691" custLinFactNeighborY="-7876">
        <dgm:presLayoutVars>
          <dgm:chPref val="3"/>
        </dgm:presLayoutVars>
      </dgm:prSet>
      <dgm:spPr/>
    </dgm:pt>
    <dgm:pt modelId="{BF4CA489-4CC4-4977-91E9-9FF400C4C172}" type="pres">
      <dgm:prSet presAssocID="{45EDCC47-00D4-4E5E-807D-4A663C67C25B}" presName="rootConnector" presStyleLbl="node2" presStyleIdx="5" presStyleCnt="6"/>
      <dgm:spPr/>
    </dgm:pt>
    <dgm:pt modelId="{D56D0655-E00A-4BD3-BF52-1BD747DCE74E}" type="pres">
      <dgm:prSet presAssocID="{45EDCC47-00D4-4E5E-807D-4A663C67C25B}" presName="hierChild4" presStyleCnt="0"/>
      <dgm:spPr/>
    </dgm:pt>
    <dgm:pt modelId="{842965E1-8C11-4996-B52F-34DC58F9D4EB}" type="pres">
      <dgm:prSet presAssocID="{5F08FA35-1C8C-481A-9005-E731664CE129}" presName="Name37" presStyleLbl="parChTrans1D3" presStyleIdx="22" presStyleCnt="27"/>
      <dgm:spPr/>
    </dgm:pt>
    <dgm:pt modelId="{E00915BF-D9DC-4619-B2DE-26E005B70D0B}" type="pres">
      <dgm:prSet presAssocID="{414B59BF-EE82-4574-980E-0F2BA47DFCE6}" presName="hierRoot2" presStyleCnt="0">
        <dgm:presLayoutVars>
          <dgm:hierBranch val="init"/>
        </dgm:presLayoutVars>
      </dgm:prSet>
      <dgm:spPr/>
    </dgm:pt>
    <dgm:pt modelId="{F12E420F-609B-4B03-A3B3-E379EF46F203}" type="pres">
      <dgm:prSet presAssocID="{414B59BF-EE82-4574-980E-0F2BA47DFCE6}" presName="rootComposite" presStyleCnt="0"/>
      <dgm:spPr/>
    </dgm:pt>
    <dgm:pt modelId="{63729200-ABA9-486C-885A-0655A7CE790D}" type="pres">
      <dgm:prSet presAssocID="{414B59BF-EE82-4574-980E-0F2BA47DFCE6}" presName="rootText" presStyleLbl="node3" presStyleIdx="17" presStyleCnt="22" custScaleX="49571" custScaleY="59134" custLinFactNeighborX="-50650" custLinFactNeighborY="-1206">
        <dgm:presLayoutVars>
          <dgm:chPref val="3"/>
        </dgm:presLayoutVars>
      </dgm:prSet>
      <dgm:spPr/>
    </dgm:pt>
    <dgm:pt modelId="{86CD99A2-9F03-4FB1-8414-09895700BCCF}" type="pres">
      <dgm:prSet presAssocID="{414B59BF-EE82-4574-980E-0F2BA47DFCE6}" presName="rootConnector" presStyleLbl="node3" presStyleIdx="17" presStyleCnt="22"/>
      <dgm:spPr/>
    </dgm:pt>
    <dgm:pt modelId="{F2375177-307E-4752-9B6A-2F590DB39A68}" type="pres">
      <dgm:prSet presAssocID="{414B59BF-EE82-4574-980E-0F2BA47DFCE6}" presName="hierChild4" presStyleCnt="0"/>
      <dgm:spPr/>
    </dgm:pt>
    <dgm:pt modelId="{93E8C6DA-8435-4ED4-B837-5DDB4F47DFF7}" type="pres">
      <dgm:prSet presAssocID="{414B59BF-EE82-4574-980E-0F2BA47DFCE6}" presName="hierChild5" presStyleCnt="0"/>
      <dgm:spPr/>
    </dgm:pt>
    <dgm:pt modelId="{CF240AEF-3E77-464A-9AD4-30BCDBE0A1B4}" type="pres">
      <dgm:prSet presAssocID="{CD30F42C-6597-4B28-932B-901BD6E38631}" presName="Name37" presStyleLbl="parChTrans1D3" presStyleIdx="23" presStyleCnt="27"/>
      <dgm:spPr/>
    </dgm:pt>
    <dgm:pt modelId="{019AA50D-3AD2-4B11-94BA-4FFB708B624B}" type="pres">
      <dgm:prSet presAssocID="{18A20B46-270E-441D-83F6-F09EF3C19A6D}" presName="hierRoot2" presStyleCnt="0">
        <dgm:presLayoutVars>
          <dgm:hierBranch val="init"/>
        </dgm:presLayoutVars>
      </dgm:prSet>
      <dgm:spPr/>
    </dgm:pt>
    <dgm:pt modelId="{F451BAE6-308C-4073-902F-C3A0208BC598}" type="pres">
      <dgm:prSet presAssocID="{18A20B46-270E-441D-83F6-F09EF3C19A6D}" presName="rootComposite" presStyleCnt="0"/>
      <dgm:spPr/>
    </dgm:pt>
    <dgm:pt modelId="{7629D274-2C23-4F8D-B486-3399A1F046E2}" type="pres">
      <dgm:prSet presAssocID="{18A20B46-270E-441D-83F6-F09EF3C19A6D}" presName="rootText" presStyleLbl="node3" presStyleIdx="18" presStyleCnt="22" custScaleX="30678" custScaleY="61273" custLinFactNeighborX="-49444" custLinFactNeighborY="-6030">
        <dgm:presLayoutVars>
          <dgm:chPref val="3"/>
        </dgm:presLayoutVars>
      </dgm:prSet>
      <dgm:spPr/>
    </dgm:pt>
    <dgm:pt modelId="{172FC8CA-9943-4EA6-B3C3-B0F774CDE50C}" type="pres">
      <dgm:prSet presAssocID="{18A20B46-270E-441D-83F6-F09EF3C19A6D}" presName="rootConnector" presStyleLbl="node3" presStyleIdx="18" presStyleCnt="22"/>
      <dgm:spPr/>
    </dgm:pt>
    <dgm:pt modelId="{5C6C3170-C697-4B36-B1A3-3EB392358E4F}" type="pres">
      <dgm:prSet presAssocID="{18A20B46-270E-441D-83F6-F09EF3C19A6D}" presName="hierChild4" presStyleCnt="0"/>
      <dgm:spPr/>
    </dgm:pt>
    <dgm:pt modelId="{1CDE3265-3349-480E-9500-BFB4ED0C2645}" type="pres">
      <dgm:prSet presAssocID="{18A20B46-270E-441D-83F6-F09EF3C19A6D}" presName="hierChild5" presStyleCnt="0"/>
      <dgm:spPr/>
    </dgm:pt>
    <dgm:pt modelId="{1810303B-537C-445F-B464-DF9D9D346EDD}" type="pres">
      <dgm:prSet presAssocID="{1E4C5311-A3CC-4399-A9BF-94FBB920899D}" presName="Name37" presStyleLbl="parChTrans1D3" presStyleIdx="24" presStyleCnt="27"/>
      <dgm:spPr/>
    </dgm:pt>
    <dgm:pt modelId="{120751CF-1194-409D-87D5-DA4538665C69}" type="pres">
      <dgm:prSet presAssocID="{C503876A-0663-4DC2-9C45-1E2301F3AB3B}" presName="hierRoot2" presStyleCnt="0">
        <dgm:presLayoutVars>
          <dgm:hierBranch val="init"/>
        </dgm:presLayoutVars>
      </dgm:prSet>
      <dgm:spPr/>
    </dgm:pt>
    <dgm:pt modelId="{F09CF569-ED4F-4094-B499-6C62DEDB50D6}" type="pres">
      <dgm:prSet presAssocID="{C503876A-0663-4DC2-9C45-1E2301F3AB3B}" presName="rootComposite" presStyleCnt="0"/>
      <dgm:spPr/>
    </dgm:pt>
    <dgm:pt modelId="{11ED2233-E7D7-457E-96F6-61B36D08C908}" type="pres">
      <dgm:prSet presAssocID="{C503876A-0663-4DC2-9C45-1E2301F3AB3B}" presName="rootText" presStyleLbl="node3" presStyleIdx="19" presStyleCnt="22" custScaleX="38718" custScaleY="61876" custLinFactNeighborX="-51060" custLinFactNeighborY="-10854">
        <dgm:presLayoutVars>
          <dgm:chPref val="3"/>
        </dgm:presLayoutVars>
      </dgm:prSet>
      <dgm:spPr/>
    </dgm:pt>
    <dgm:pt modelId="{B9E2D197-4591-4DE5-A673-1391BEA50CC7}" type="pres">
      <dgm:prSet presAssocID="{C503876A-0663-4DC2-9C45-1E2301F3AB3B}" presName="rootConnector" presStyleLbl="node3" presStyleIdx="19" presStyleCnt="22"/>
      <dgm:spPr/>
    </dgm:pt>
    <dgm:pt modelId="{B422F1EA-595A-463E-B422-DA9498B3A45A}" type="pres">
      <dgm:prSet presAssocID="{C503876A-0663-4DC2-9C45-1E2301F3AB3B}" presName="hierChild4" presStyleCnt="0"/>
      <dgm:spPr/>
    </dgm:pt>
    <dgm:pt modelId="{09225C3E-4CB7-4E5D-B1EB-2F504658D113}" type="pres">
      <dgm:prSet presAssocID="{C503876A-0663-4DC2-9C45-1E2301F3AB3B}" presName="hierChild5" presStyleCnt="0"/>
      <dgm:spPr/>
    </dgm:pt>
    <dgm:pt modelId="{CD99C858-2FF2-4027-A184-74681BC2E4B8}" type="pres">
      <dgm:prSet presAssocID="{BADE7BAC-64BB-42CD-9690-F2B3F7062712}" presName="Name37" presStyleLbl="parChTrans1D3" presStyleIdx="25" presStyleCnt="27"/>
      <dgm:spPr/>
    </dgm:pt>
    <dgm:pt modelId="{F095B0CD-A3DC-4B53-BEA9-A3A34A7C15B2}" type="pres">
      <dgm:prSet presAssocID="{B3FEEB4E-64E4-47D6-9AF0-AB02A6167159}" presName="hierRoot2" presStyleCnt="0">
        <dgm:presLayoutVars>
          <dgm:hierBranch val="init"/>
        </dgm:presLayoutVars>
      </dgm:prSet>
      <dgm:spPr/>
    </dgm:pt>
    <dgm:pt modelId="{BED18009-B073-4C0C-9688-72D302C9F8CF}" type="pres">
      <dgm:prSet presAssocID="{B3FEEB4E-64E4-47D6-9AF0-AB02A6167159}" presName="rootComposite" presStyleCnt="0"/>
      <dgm:spPr/>
    </dgm:pt>
    <dgm:pt modelId="{7693F154-66F8-477C-99EB-184AAD43BBDF}" type="pres">
      <dgm:prSet presAssocID="{B3FEEB4E-64E4-47D6-9AF0-AB02A6167159}" presName="rootText" presStyleLbl="node3" presStyleIdx="20" presStyleCnt="22" custScaleX="51564" custScaleY="39754" custLinFactNeighborX="-51856" custLinFactNeighborY="-3618">
        <dgm:presLayoutVars>
          <dgm:chPref val="3"/>
        </dgm:presLayoutVars>
      </dgm:prSet>
      <dgm:spPr/>
    </dgm:pt>
    <dgm:pt modelId="{A4BD1682-D926-4C43-AA47-467B9D9DD6EC}" type="pres">
      <dgm:prSet presAssocID="{B3FEEB4E-64E4-47D6-9AF0-AB02A6167159}" presName="rootConnector" presStyleLbl="node3" presStyleIdx="20" presStyleCnt="22"/>
      <dgm:spPr/>
    </dgm:pt>
    <dgm:pt modelId="{A566AB52-2A38-4217-ACEE-7ABA263746F4}" type="pres">
      <dgm:prSet presAssocID="{B3FEEB4E-64E4-47D6-9AF0-AB02A6167159}" presName="hierChild4" presStyleCnt="0"/>
      <dgm:spPr/>
    </dgm:pt>
    <dgm:pt modelId="{878C0053-491E-48A7-B1A8-D0FD0AE979F7}" type="pres">
      <dgm:prSet presAssocID="{B3FEEB4E-64E4-47D6-9AF0-AB02A6167159}" presName="hierChild5" presStyleCnt="0"/>
      <dgm:spPr/>
    </dgm:pt>
    <dgm:pt modelId="{3CFB134A-0BD9-4645-89EB-43FB5DF5F22B}" type="pres">
      <dgm:prSet presAssocID="{CE1FCDC2-007F-499C-991B-DD18B17475F0}" presName="Name37" presStyleLbl="parChTrans1D3" presStyleIdx="26" presStyleCnt="27"/>
      <dgm:spPr/>
    </dgm:pt>
    <dgm:pt modelId="{BE45D226-0D13-47CE-BF51-CD454916B5AF}" type="pres">
      <dgm:prSet presAssocID="{D164D355-8934-4FEA-B8A2-889C051D601A}" presName="hierRoot2" presStyleCnt="0">
        <dgm:presLayoutVars>
          <dgm:hierBranch val="init"/>
        </dgm:presLayoutVars>
      </dgm:prSet>
      <dgm:spPr/>
    </dgm:pt>
    <dgm:pt modelId="{7C9D8C13-B99C-496F-AFC4-36AE5DD8C591}" type="pres">
      <dgm:prSet presAssocID="{D164D355-8934-4FEA-B8A2-889C051D601A}" presName="rootComposite" presStyleCnt="0"/>
      <dgm:spPr/>
    </dgm:pt>
    <dgm:pt modelId="{E0098FD3-E10B-4349-B9D8-4F00DA6AAC18}" type="pres">
      <dgm:prSet presAssocID="{D164D355-8934-4FEA-B8A2-889C051D601A}" presName="rootText" presStyleLbl="node3" presStyleIdx="21" presStyleCnt="22" custScaleX="45690" custScaleY="50657" custLinFactNeighborX="-48755" custLinFactNeighborY="-4699">
        <dgm:presLayoutVars>
          <dgm:chPref val="3"/>
        </dgm:presLayoutVars>
      </dgm:prSet>
      <dgm:spPr/>
    </dgm:pt>
    <dgm:pt modelId="{9CF865D9-A3EF-4727-BC40-220E65D89B26}" type="pres">
      <dgm:prSet presAssocID="{D164D355-8934-4FEA-B8A2-889C051D601A}" presName="rootConnector" presStyleLbl="node3" presStyleIdx="21" presStyleCnt="22"/>
      <dgm:spPr/>
    </dgm:pt>
    <dgm:pt modelId="{33F4520F-7551-49E2-B4DE-A22847B96FCD}" type="pres">
      <dgm:prSet presAssocID="{D164D355-8934-4FEA-B8A2-889C051D601A}" presName="hierChild4" presStyleCnt="0"/>
      <dgm:spPr/>
    </dgm:pt>
    <dgm:pt modelId="{94EF1D51-3053-4DF4-99B7-CDC7722EDCDA}" type="pres">
      <dgm:prSet presAssocID="{D164D355-8934-4FEA-B8A2-889C051D601A}" presName="hierChild5" presStyleCnt="0"/>
      <dgm:spPr/>
    </dgm:pt>
    <dgm:pt modelId="{3B1A148F-45EC-4518-8457-618C433D55AB}" type="pres">
      <dgm:prSet presAssocID="{45EDCC47-00D4-4E5E-807D-4A663C67C25B}" presName="hierChild5" presStyleCnt="0"/>
      <dgm:spPr/>
    </dgm:pt>
    <dgm:pt modelId="{86182D7F-C86B-4ECF-A3C5-6A140A5F8FDD}" type="pres">
      <dgm:prSet presAssocID="{13504CAF-F7B6-470B-85E1-3EE7F2916AC0}" presName="hierChild3" presStyleCnt="0"/>
      <dgm:spPr/>
    </dgm:pt>
    <dgm:pt modelId="{C04AC011-32B6-41C2-A3F2-EEDD6BCA5D3F}" type="pres">
      <dgm:prSet presAssocID="{E48B7401-C747-411C-AF9A-731AE8DC1B14}" presName="Name111" presStyleLbl="parChTrans1D2" presStyleIdx="6" presStyleCnt="8"/>
      <dgm:spPr/>
    </dgm:pt>
    <dgm:pt modelId="{B6627EEF-CFB2-4792-9EF9-81C170B24B14}" type="pres">
      <dgm:prSet presAssocID="{9BEDA7B9-1FDA-48D2-9624-F0E779ACE28C}" presName="hierRoot3" presStyleCnt="0">
        <dgm:presLayoutVars>
          <dgm:hierBranch val="init"/>
        </dgm:presLayoutVars>
      </dgm:prSet>
      <dgm:spPr/>
    </dgm:pt>
    <dgm:pt modelId="{4371AE25-B61A-443B-8DE2-1874FAFA6A74}" type="pres">
      <dgm:prSet presAssocID="{9BEDA7B9-1FDA-48D2-9624-F0E779ACE28C}" presName="rootComposite3" presStyleCnt="0"/>
      <dgm:spPr/>
    </dgm:pt>
    <dgm:pt modelId="{C464BE9E-6A66-4E09-A22E-8ADA056ADB89}" type="pres">
      <dgm:prSet presAssocID="{9BEDA7B9-1FDA-48D2-9624-F0E779ACE28C}" presName="rootText3" presStyleLbl="asst1" presStyleIdx="0" presStyleCnt="2" custScaleX="58310" custScaleY="36832">
        <dgm:presLayoutVars>
          <dgm:chPref val="3"/>
        </dgm:presLayoutVars>
      </dgm:prSet>
      <dgm:spPr/>
    </dgm:pt>
    <dgm:pt modelId="{9A0DA721-D631-4122-AB5F-6706B3B858DA}" type="pres">
      <dgm:prSet presAssocID="{9BEDA7B9-1FDA-48D2-9624-F0E779ACE28C}" presName="rootConnector3" presStyleLbl="asst1" presStyleIdx="0" presStyleCnt="2"/>
      <dgm:spPr/>
    </dgm:pt>
    <dgm:pt modelId="{29A63A8D-42FF-4576-9A6C-BF4E66481D14}" type="pres">
      <dgm:prSet presAssocID="{9BEDA7B9-1FDA-48D2-9624-F0E779ACE28C}" presName="hierChild6" presStyleCnt="0"/>
      <dgm:spPr/>
    </dgm:pt>
    <dgm:pt modelId="{19E4454E-55FE-4355-A2C3-083D6B1459E9}" type="pres">
      <dgm:prSet presAssocID="{9BEDA7B9-1FDA-48D2-9624-F0E779ACE28C}" presName="hierChild7" presStyleCnt="0"/>
      <dgm:spPr/>
    </dgm:pt>
    <dgm:pt modelId="{7866ABB5-3500-4B0F-834F-8D0874AC97C7}" type="pres">
      <dgm:prSet presAssocID="{6C38F3D8-BF89-4297-9616-2071C2386B97}" presName="Name111" presStyleLbl="parChTrans1D2" presStyleIdx="7" presStyleCnt="8"/>
      <dgm:spPr/>
    </dgm:pt>
    <dgm:pt modelId="{B155B753-421F-412E-B132-FC7554BA315D}" type="pres">
      <dgm:prSet presAssocID="{0395E0DB-4CDA-409C-AEBE-017814888660}" presName="hierRoot3" presStyleCnt="0">
        <dgm:presLayoutVars>
          <dgm:hierBranch val="init"/>
        </dgm:presLayoutVars>
      </dgm:prSet>
      <dgm:spPr/>
    </dgm:pt>
    <dgm:pt modelId="{434B3F67-2F32-4460-BE0A-E8B3C2EBD8BD}" type="pres">
      <dgm:prSet presAssocID="{0395E0DB-4CDA-409C-AEBE-017814888660}" presName="rootComposite3" presStyleCnt="0"/>
      <dgm:spPr/>
    </dgm:pt>
    <dgm:pt modelId="{755214CF-ED00-4743-8953-68A60B6F4EBA}" type="pres">
      <dgm:prSet presAssocID="{0395E0DB-4CDA-409C-AEBE-017814888660}" presName="rootText3" presStyleLbl="asst1" presStyleIdx="1" presStyleCnt="2" custScaleX="58723" custScaleY="36339" custLinFactNeighborX="-17486" custLinFactNeighborY="-2412">
        <dgm:presLayoutVars>
          <dgm:chPref val="3"/>
        </dgm:presLayoutVars>
      </dgm:prSet>
      <dgm:spPr/>
    </dgm:pt>
    <dgm:pt modelId="{0D301517-0CA2-4DC9-B8CB-E824E03825A8}" type="pres">
      <dgm:prSet presAssocID="{0395E0DB-4CDA-409C-AEBE-017814888660}" presName="rootConnector3" presStyleLbl="asst1" presStyleIdx="1" presStyleCnt="2"/>
      <dgm:spPr/>
    </dgm:pt>
    <dgm:pt modelId="{A172C952-8D18-4E51-8536-6FBF4ADC8361}" type="pres">
      <dgm:prSet presAssocID="{0395E0DB-4CDA-409C-AEBE-017814888660}" presName="hierChild6" presStyleCnt="0"/>
      <dgm:spPr/>
    </dgm:pt>
    <dgm:pt modelId="{8F7FF97D-9F6B-4F0C-84E7-18CC56C7BB27}" type="pres">
      <dgm:prSet presAssocID="{0395E0DB-4CDA-409C-AEBE-017814888660}" presName="hierChild7" presStyleCnt="0"/>
      <dgm:spPr/>
    </dgm:pt>
  </dgm:ptLst>
  <dgm:cxnLst>
    <dgm:cxn modelId="{F159B701-671C-4F94-9E37-730E23AA4A99}" srcId="{BB3FCFDE-F11E-4A8E-917B-1AF864265503}" destId="{3D0B35D4-B7CA-4645-9F6F-C13FD8D3B8CD}" srcOrd="1" destOrd="0" parTransId="{DB76BCD0-68B8-435A-8359-302615DD61B8}" sibTransId="{CA788598-55E6-4EB6-AD82-BA48D1430DE3}"/>
    <dgm:cxn modelId="{FA432C03-546B-42E7-ACC6-144290293B6A}" type="presOf" srcId="{D27C3073-AF7D-42C9-B135-1DD33B1E4672}" destId="{DF2FB4A1-6FF5-4B74-BD6E-3CE909212F80}" srcOrd="0" destOrd="0" presId="urn:microsoft.com/office/officeart/2005/8/layout/orgChart1"/>
    <dgm:cxn modelId="{49D69A03-C6FE-4B10-9C37-E2EA95E96057}" type="presOf" srcId="{2C40F7F1-8A66-44BA-88D7-DF7C74475820}" destId="{CAA9E0FD-481C-433C-A30A-621013FF7457}" srcOrd="0" destOrd="0" presId="urn:microsoft.com/office/officeart/2005/8/layout/orgChart1"/>
    <dgm:cxn modelId="{B6099F04-2B8B-49DF-8B2E-E9B69C75F4E0}" type="presOf" srcId="{0F7A6CFA-42D1-47C1-9D50-79F8B99F28B6}" destId="{BC421399-B757-4EC7-8908-D9B3C0B2F318}" srcOrd="0" destOrd="0" presId="urn:microsoft.com/office/officeart/2005/8/layout/orgChart1"/>
    <dgm:cxn modelId="{622A9A05-3CBF-4B63-B9DD-986ED708EDC1}" srcId="{35AE7E68-7D61-4D85-BD9D-7674CCACA783}" destId="{EEA44D5B-A962-4EA7-B4BE-B54FFC2C9718}" srcOrd="2" destOrd="0" parTransId="{AF685B80-8104-498B-B6BF-6A86F1F2537E}" sibTransId="{F3656753-7858-4F05-B4CB-2C3B30571645}"/>
    <dgm:cxn modelId="{47E40106-3924-4BE3-A00E-B928F9CC7902}" type="presOf" srcId="{5D02B4AE-7F4C-4715-AB2F-21A323588E8F}" destId="{0F5D43C4-1296-4525-96A8-40A1D73D2C0F}" srcOrd="0" destOrd="0" presId="urn:microsoft.com/office/officeart/2005/8/layout/orgChart1"/>
    <dgm:cxn modelId="{ECED2B07-79E5-4C2A-8313-4E85D9EA4D4A}" type="presOf" srcId="{38133E2A-E5DB-45B4-951C-7DE3A2B1216A}" destId="{5A4B62C2-32C2-4A65-8155-6641126E9F2F}" srcOrd="0" destOrd="0" presId="urn:microsoft.com/office/officeart/2005/8/layout/orgChart1"/>
    <dgm:cxn modelId="{250D5C07-BBE2-4C94-90F8-E3D72E5B0249}" type="presOf" srcId="{4A8ECE96-F54B-400C-956C-0C502A45873A}" destId="{B4621D31-92B5-497D-9A3D-F63D2217BE21}" srcOrd="1" destOrd="0" presId="urn:microsoft.com/office/officeart/2005/8/layout/orgChart1"/>
    <dgm:cxn modelId="{6C58350C-4E32-4F51-A81B-A5B08F8B39B3}" type="presOf" srcId="{E5FF154B-7EC9-41DF-9FC5-5F6F51A20F3B}" destId="{92A7D32B-FF20-4E67-8910-709F4820A0A6}" srcOrd="0" destOrd="0" presId="urn:microsoft.com/office/officeart/2005/8/layout/orgChart1"/>
    <dgm:cxn modelId="{86BF620C-0F10-4D6C-AB4C-56D0DE51782B}" type="presOf" srcId="{CE1FCDC2-007F-499C-991B-DD18B17475F0}" destId="{3CFB134A-0BD9-4645-89EB-43FB5DF5F22B}" srcOrd="0" destOrd="0" presId="urn:microsoft.com/office/officeart/2005/8/layout/orgChart1"/>
    <dgm:cxn modelId="{8C8A9D0C-DF00-410B-A2BA-9C61180F4B82}" srcId="{BB3FCFDE-F11E-4A8E-917B-1AF864265503}" destId="{9FE67E70-3E56-4E6D-8FC1-5BEA3624B29C}" srcOrd="0" destOrd="0" parTransId="{B06E1EB7-F58A-40DA-A8B8-B36DB6100A4D}" sibTransId="{70951C1A-BE9B-4FBA-9D58-CFE299249623}"/>
    <dgm:cxn modelId="{DC940A12-75E2-4558-84FC-F0E356647FF9}" type="presOf" srcId="{1B40895B-D671-4EE4-832D-718C8E78262A}" destId="{DC0D6939-CF42-45C4-A2F2-3E5BE7ABB72E}" srcOrd="0" destOrd="0" presId="urn:microsoft.com/office/officeart/2005/8/layout/orgChart1"/>
    <dgm:cxn modelId="{11458513-4711-45E5-A550-0960CB3110E4}" type="presOf" srcId="{C5740C3A-5865-4695-A16A-0FBA7D2CDEA2}" destId="{0FFD2D91-8A48-4915-BB58-D516C9A85558}" srcOrd="0" destOrd="0" presId="urn:microsoft.com/office/officeart/2005/8/layout/orgChart1"/>
    <dgm:cxn modelId="{C186BB13-828A-45A8-B998-61E4D7E90E23}" type="presOf" srcId="{18A20B46-270E-441D-83F6-F09EF3C19A6D}" destId="{7629D274-2C23-4F8D-B486-3399A1F046E2}" srcOrd="0" destOrd="0" presId="urn:microsoft.com/office/officeart/2005/8/layout/orgChart1"/>
    <dgm:cxn modelId="{509DDE13-5AD5-4DBC-8ED2-9BF692FED361}" type="presOf" srcId="{45EDCC47-00D4-4E5E-807D-4A663C67C25B}" destId="{BF4CA489-4CC4-4977-91E9-9FF400C4C172}" srcOrd="1" destOrd="0" presId="urn:microsoft.com/office/officeart/2005/8/layout/orgChart1"/>
    <dgm:cxn modelId="{25314116-D07F-43E0-8183-EB1F22B620BB}" type="presOf" srcId="{AFB0644C-9234-4ED9-8EA5-18FA19EEEA67}" destId="{949DD54E-4F52-4DE2-8E04-A460AA6EAD4E}" srcOrd="0" destOrd="0" presId="urn:microsoft.com/office/officeart/2005/8/layout/orgChart1"/>
    <dgm:cxn modelId="{2EFBDC17-19B8-4AF6-ADDB-4AA0B6BDB1E7}" type="presOf" srcId="{D164D355-8934-4FEA-B8A2-889C051D601A}" destId="{E0098FD3-E10B-4349-B9D8-4F00DA6AAC18}" srcOrd="0" destOrd="0" presId="urn:microsoft.com/office/officeart/2005/8/layout/orgChart1"/>
    <dgm:cxn modelId="{2F404118-8F5A-4386-A6ED-40A61FC92627}" type="presOf" srcId="{3D0B35D4-B7CA-4645-9F6F-C13FD8D3B8CD}" destId="{99F8E615-DDEA-40AD-982E-1570FC8BEC94}" srcOrd="0" destOrd="0" presId="urn:microsoft.com/office/officeart/2005/8/layout/orgChart1"/>
    <dgm:cxn modelId="{CA6BB518-AF5E-434A-9BEF-4A233087F159}" type="presOf" srcId="{4A8ECE96-F54B-400C-956C-0C502A45873A}" destId="{A3DF633B-DE06-4055-842A-0FA1A2007067}" srcOrd="0" destOrd="0" presId="urn:microsoft.com/office/officeart/2005/8/layout/orgChart1"/>
    <dgm:cxn modelId="{D5A0F11A-72AA-4F8A-9B21-902084C1C457}" type="presOf" srcId="{DF82CBF1-6E89-4913-B13B-2213012A1539}" destId="{B0CFFE9B-1E72-4B21-8133-D21C9C5A2327}" srcOrd="0" destOrd="0" presId="urn:microsoft.com/office/officeart/2005/8/layout/orgChart1"/>
    <dgm:cxn modelId="{86229E1C-B2F0-4716-A975-A840A71CC989}" srcId="{13504CAF-F7B6-470B-85E1-3EE7F2916AC0}" destId="{35AE7E68-7D61-4D85-BD9D-7674CCACA783}" srcOrd="6" destOrd="0" parTransId="{32DA524A-FCDD-4C10-B7A3-C8B328A6A1D3}" sibTransId="{27124BCB-12E8-4C98-97EB-575665414F0A}"/>
    <dgm:cxn modelId="{8781F71C-D58A-406D-AD9B-74DCBCAB44FC}" type="presOf" srcId="{EEA44D5B-A962-4EA7-B4BE-B54FFC2C9718}" destId="{0EA99ABC-DC6E-4EAE-BD0E-0ECF92D5CD2D}" srcOrd="1" destOrd="0" presId="urn:microsoft.com/office/officeart/2005/8/layout/orgChart1"/>
    <dgm:cxn modelId="{D7236B1E-BD82-4295-9A3A-3C0697ECA18E}" srcId="{45EDCC47-00D4-4E5E-807D-4A663C67C25B}" destId="{C503876A-0663-4DC2-9C45-1E2301F3AB3B}" srcOrd="2" destOrd="0" parTransId="{1E4C5311-A3CC-4399-A9BF-94FBB920899D}" sibTransId="{D4064056-4FF0-43EC-A173-6D835A31C8BB}"/>
    <dgm:cxn modelId="{8DADB523-0494-418B-BF32-E806EB84230B}" type="presOf" srcId="{1A41F109-380C-40FB-96E2-19839AA5BA34}" destId="{31863317-B6C4-4CD1-8F35-063E828308D9}" srcOrd="1" destOrd="0" presId="urn:microsoft.com/office/officeart/2005/8/layout/orgChart1"/>
    <dgm:cxn modelId="{2C8AE524-F626-458A-A17F-D9F389FE185C}" type="presOf" srcId="{5AD25F57-3367-4175-8EF6-2269EA62A446}" destId="{64B77AC3-EFFB-4B14-BCA6-6DA7AE993523}" srcOrd="0" destOrd="0" presId="urn:microsoft.com/office/officeart/2005/8/layout/orgChart1"/>
    <dgm:cxn modelId="{3184A425-5E80-409E-9BA1-D07890486D51}" type="presOf" srcId="{3D04D07A-FAAA-4FBD-BFCF-40A4CBFEDF80}" destId="{0349C1C5-B037-4310-9CE5-4962A97E06DC}" srcOrd="0" destOrd="0" presId="urn:microsoft.com/office/officeart/2005/8/layout/orgChart1"/>
    <dgm:cxn modelId="{89CD3026-26AE-40F4-8610-578C0443E502}" srcId="{947F1A3B-334C-4675-872C-C60BF57FF437}" destId="{4A8ECE96-F54B-400C-956C-0C502A45873A}" srcOrd="3" destOrd="0" parTransId="{88CD626A-56CE-4257-A444-7D158FE0C2CC}" sibTransId="{EA53F119-80D1-4429-84A2-45DFD9F708F1}"/>
    <dgm:cxn modelId="{FF316527-45B2-4787-98B5-CB192139E9B0}" type="presOf" srcId="{93D0659B-D46C-4A70-879E-481E68FA41DF}" destId="{6BF2B814-4D88-483C-A893-EE502CA907E6}" srcOrd="0" destOrd="0" presId="urn:microsoft.com/office/officeart/2005/8/layout/orgChart1"/>
    <dgm:cxn modelId="{93909B28-559F-4E9E-AFF2-DEFBFFFFAD2F}" srcId="{35AE7E68-7D61-4D85-BD9D-7674CCACA783}" destId="{06C78CE5-BDC8-4098-A217-1AE9C191BD57}" srcOrd="1" destOrd="0" parTransId="{820C1F53-42A2-4A55-9D60-91CAEBD40B50}" sibTransId="{848D705D-7BFB-47F4-9E3A-8A2774A8B319}"/>
    <dgm:cxn modelId="{993B6A2E-3F43-4E66-A0C5-42B6A7E5E57F}" type="presOf" srcId="{13504CAF-F7B6-470B-85E1-3EE7F2916AC0}" destId="{607576AC-71AA-47EB-994F-E11112A1D51D}" srcOrd="0" destOrd="0" presId="urn:microsoft.com/office/officeart/2005/8/layout/orgChart1"/>
    <dgm:cxn modelId="{F467832E-586F-47C7-A3C1-88171EFE62B1}" srcId="{45EDCC47-00D4-4E5E-807D-4A663C67C25B}" destId="{D164D355-8934-4FEA-B8A2-889C051D601A}" srcOrd="4" destOrd="0" parTransId="{CE1FCDC2-007F-499C-991B-DD18B17475F0}" sibTransId="{BEE6FD24-546B-4549-BD92-185171C7DFE5}"/>
    <dgm:cxn modelId="{D53E2031-6E14-4059-817E-D0A55A9C6688}" type="presOf" srcId="{3FDEE90E-9005-407B-ADCA-26B2FC96C9C9}" destId="{1F4337A3-0F7F-4D86-8344-9216C4B8996B}" srcOrd="0" destOrd="0" presId="urn:microsoft.com/office/officeart/2005/8/layout/orgChart1"/>
    <dgm:cxn modelId="{67392631-9C22-47B5-A827-08193B5515F6}" type="presOf" srcId="{35AE7E68-7D61-4D85-BD9D-7674CCACA783}" destId="{56F1CDAE-EFCD-425F-91F8-E54C73B7CDF7}" srcOrd="1" destOrd="0" presId="urn:microsoft.com/office/officeart/2005/8/layout/orgChart1"/>
    <dgm:cxn modelId="{37B23C31-F5DB-4600-9C55-B41D5644C98C}" type="presOf" srcId="{E48B7401-C747-411C-AF9A-731AE8DC1B14}" destId="{C04AC011-32B6-41C2-A3F2-EEDD6BCA5D3F}" srcOrd="0" destOrd="0" presId="urn:microsoft.com/office/officeart/2005/8/layout/orgChart1"/>
    <dgm:cxn modelId="{CA57CA31-FF5E-4074-B9F0-BCC6A65BB624}" type="presOf" srcId="{DB76BCD0-68B8-435A-8359-302615DD61B8}" destId="{FD002478-7EA5-4E75-9F5A-BF01E5FFE85B}" srcOrd="0" destOrd="0" presId="urn:microsoft.com/office/officeart/2005/8/layout/orgChart1"/>
    <dgm:cxn modelId="{4936F031-B922-4E4A-9F48-81537FAD5771}" type="presOf" srcId="{D1B18749-F372-4388-A5D1-9DF372C43276}" destId="{7BED34E0-4EE4-41F4-BA05-E503F198A5E3}" srcOrd="0" destOrd="0" presId="urn:microsoft.com/office/officeart/2005/8/layout/orgChart1"/>
    <dgm:cxn modelId="{97BA1E32-55A2-4466-846A-A41BED2E17C2}" type="presOf" srcId="{F9228636-D97E-400E-BD6F-60ABEC0DBB2A}" destId="{1EACE5CE-26F6-4D49-A5D7-E18365CC89EE}" srcOrd="1" destOrd="0" presId="urn:microsoft.com/office/officeart/2005/8/layout/orgChart1"/>
    <dgm:cxn modelId="{A069B433-4FBA-46FE-97D3-F770826B80C6}" srcId="{6694C5FF-69B3-45E7-9737-DC4A3565040B}" destId="{43E76E8F-C3B9-4449-BC00-10F91209CC0E}" srcOrd="0" destOrd="0" parTransId="{40D7FF8D-F00D-4C59-9048-18B605C09468}" sibTransId="{F6409211-9EE7-4B55-B10B-9CC498ED81C1}"/>
    <dgm:cxn modelId="{68DFB236-4680-4B96-9F12-3BDF42A8283B}" type="presOf" srcId="{F2E40E13-3D37-47D2-ADC8-2AEEB43F4E54}" destId="{FD7D6EAB-ADF2-44F4-9874-A30471ECF5FD}" srcOrd="1" destOrd="0" presId="urn:microsoft.com/office/officeart/2005/8/layout/orgChart1"/>
    <dgm:cxn modelId="{96324E37-DDF6-4DC8-BAFC-E5BB048C2288}" type="presOf" srcId="{9FE67E70-3E56-4E6D-8FC1-5BEA3624B29C}" destId="{442AAD52-E5C3-4D2F-94CC-412C3BEC3528}" srcOrd="1" destOrd="0" presId="urn:microsoft.com/office/officeart/2005/8/layout/orgChart1"/>
    <dgm:cxn modelId="{9F578E37-AFB2-4A55-9F73-BCFEF4B94E57}" srcId="{13504CAF-F7B6-470B-85E1-3EE7F2916AC0}" destId="{0395E0DB-4CDA-409C-AEBE-017814888660}" srcOrd="4" destOrd="0" parTransId="{6C38F3D8-BF89-4297-9616-2071C2386B97}" sibTransId="{8843ED8E-90F6-49DE-A2C9-A5CD80A46BB0}"/>
    <dgm:cxn modelId="{79EB9A3C-AAC3-4883-A574-F8BC944EC850}" type="presOf" srcId="{32DA524A-FCDD-4C10-B7A3-C8B328A6A1D3}" destId="{7A82DFAD-28BD-452C-817B-C426EA231407}" srcOrd="0" destOrd="0" presId="urn:microsoft.com/office/officeart/2005/8/layout/orgChart1"/>
    <dgm:cxn modelId="{468C063D-27C5-41DD-BF6B-A104D244E087}" srcId="{13504CAF-F7B6-470B-85E1-3EE7F2916AC0}" destId="{AFB0644C-9234-4ED9-8EA5-18FA19EEEA67}" srcOrd="5" destOrd="0" parTransId="{2C40F7F1-8A66-44BA-88D7-DF7C74475820}" sibTransId="{3CCE76A4-4E1D-4ED2-92C2-821ABF9B4645}"/>
    <dgm:cxn modelId="{BE47623D-7325-471F-A155-2CE3BAE92E34}" type="presOf" srcId="{BB3FCFDE-F11E-4A8E-917B-1AF864265503}" destId="{F13D007D-198D-438B-AB2F-A28694FE493F}" srcOrd="0" destOrd="0" presId="urn:microsoft.com/office/officeart/2005/8/layout/orgChart1"/>
    <dgm:cxn modelId="{61B1653F-26F1-4679-909D-B2452538BC81}" type="presOf" srcId="{BA52DA15-D3A0-4F3D-8335-6BC2893393B0}" destId="{9EB98FF3-E177-49F4-A555-8B8306645C87}" srcOrd="0" destOrd="0" presId="urn:microsoft.com/office/officeart/2005/8/layout/orgChart1"/>
    <dgm:cxn modelId="{70A9A640-EDF0-4C3A-9C81-1E04EF68F824}" type="presOf" srcId="{5F08FA35-1C8C-481A-9005-E731664CE129}" destId="{842965E1-8C11-4996-B52F-34DC58F9D4EB}" srcOrd="0" destOrd="0" presId="urn:microsoft.com/office/officeart/2005/8/layout/orgChart1"/>
    <dgm:cxn modelId="{E40D015D-C942-419C-A60A-E17922D9D3A0}" srcId="{13504CAF-F7B6-470B-85E1-3EE7F2916AC0}" destId="{BB3FCFDE-F11E-4A8E-917B-1AF864265503}" srcOrd="3" destOrd="0" parTransId="{5D02B4AE-7F4C-4715-AB2F-21A323588E8F}" sibTransId="{926FFC1D-C9F1-419C-B862-C381F477088E}"/>
    <dgm:cxn modelId="{432D605D-3FC1-415C-951B-674B5C6CAE3B}" type="presOf" srcId="{947F1A3B-334C-4675-872C-C60BF57FF437}" destId="{A46517D9-A5C2-4F73-A781-2D8ED5922607}" srcOrd="1" destOrd="0" presId="urn:microsoft.com/office/officeart/2005/8/layout/orgChart1"/>
    <dgm:cxn modelId="{4FEF785D-E939-42FF-87E4-CBB189A51B8B}" type="presOf" srcId="{93F46B05-3D3F-4994-9AAF-6B38531EE380}" destId="{1777D3FF-A207-48F6-AE09-AFDC6DAE2892}" srcOrd="1" destOrd="0" presId="urn:microsoft.com/office/officeart/2005/8/layout/orgChart1"/>
    <dgm:cxn modelId="{E8C7EC5D-8E82-410D-A3A3-1A2FCED3D68A}" srcId="{13504CAF-F7B6-470B-85E1-3EE7F2916AC0}" destId="{9BEDA7B9-1FDA-48D2-9624-F0E779ACE28C}" srcOrd="0" destOrd="0" parTransId="{E48B7401-C747-411C-AF9A-731AE8DC1B14}" sibTransId="{7255262A-1C65-4C41-88F7-5D536AB5D032}"/>
    <dgm:cxn modelId="{8B281A5F-646E-48F0-9935-0D0EC4FD2E54}" type="presOf" srcId="{18A20B46-270E-441D-83F6-F09EF3C19A6D}" destId="{172FC8CA-9943-4EA6-B3C3-B0F774CDE50C}" srcOrd="1" destOrd="0" presId="urn:microsoft.com/office/officeart/2005/8/layout/orgChart1"/>
    <dgm:cxn modelId="{37072163-C9AC-417B-9378-FB709F054E3A}" srcId="{6694C5FF-69B3-45E7-9737-DC4A3565040B}" destId="{53358D19-7819-4026-830D-15BA00404B08}" srcOrd="4" destOrd="0" parTransId="{353266D7-2F36-4FE8-9BED-6CDE722AA604}" sibTransId="{F27F934F-8953-4830-B23D-F3430D2A8056}"/>
    <dgm:cxn modelId="{CD29F364-03BC-41AA-8B68-438975C3056A}" type="presOf" srcId="{414B59BF-EE82-4574-980E-0F2BA47DFCE6}" destId="{63729200-ABA9-486C-885A-0655A7CE790D}" srcOrd="0" destOrd="0" presId="urn:microsoft.com/office/officeart/2005/8/layout/orgChart1"/>
    <dgm:cxn modelId="{B6E30965-117F-4E15-ACE3-DD6E240D6ED8}" type="presOf" srcId="{9BEDA7B9-1FDA-48D2-9624-F0E779ACE28C}" destId="{C464BE9E-6A66-4E09-A22E-8ADA056ADB89}" srcOrd="0" destOrd="0" presId="urn:microsoft.com/office/officeart/2005/8/layout/orgChart1"/>
    <dgm:cxn modelId="{D2A84945-2D0C-43A1-967C-73525446723A}" type="presOf" srcId="{CE1A922F-A619-4814-8C3B-B5ED8488A2CD}" destId="{E99F5C66-9E3C-49BE-979B-B38FD9DCFD9D}" srcOrd="1" destOrd="0" presId="urn:microsoft.com/office/officeart/2005/8/layout/orgChart1"/>
    <dgm:cxn modelId="{74B4F465-B7AB-43EB-AEB5-955F10206736}" type="presOf" srcId="{5AD25F57-3367-4175-8EF6-2269EA62A446}" destId="{57D01D6F-3BEE-42A4-80CF-8E9DC74037B3}" srcOrd="1" destOrd="0" presId="urn:microsoft.com/office/officeart/2005/8/layout/orgChart1"/>
    <dgm:cxn modelId="{289BF946-1805-4AC3-8B2C-87D1ABDBD345}" type="presOf" srcId="{8FDB7289-6093-4F42-BD78-513CA637A38D}" destId="{302B31B7-4BA3-4043-BA7B-1DC3913165E5}" srcOrd="1" destOrd="0" presId="urn:microsoft.com/office/officeart/2005/8/layout/orgChart1"/>
    <dgm:cxn modelId="{A5C3B267-71CC-40AC-A75D-720983E405BE}" type="presOf" srcId="{6694C5FF-69B3-45E7-9737-DC4A3565040B}" destId="{8F88A34B-8F28-425C-A89A-4ACA052C9D18}" srcOrd="0" destOrd="0" presId="urn:microsoft.com/office/officeart/2005/8/layout/orgChart1"/>
    <dgm:cxn modelId="{B1A2F367-6778-419F-9C84-C077ADF76186}" type="presOf" srcId="{12988B5A-F33F-4A7B-A447-982E7FF299C4}" destId="{8644FB99-4038-4C56-A9CE-BFCCB089E753}" srcOrd="1" destOrd="0" presId="urn:microsoft.com/office/officeart/2005/8/layout/orgChart1"/>
    <dgm:cxn modelId="{A8873D4B-EC74-4D7C-9580-0A6C091222BA}" srcId="{45EDCC47-00D4-4E5E-807D-4A663C67C25B}" destId="{414B59BF-EE82-4574-980E-0F2BA47DFCE6}" srcOrd="0" destOrd="0" parTransId="{5F08FA35-1C8C-481A-9005-E731664CE129}" sibTransId="{49D89E9F-7D05-4266-8077-AC7C034A92F2}"/>
    <dgm:cxn modelId="{C33E746B-883B-47F2-991A-6765CD84FC83}" srcId="{947F1A3B-334C-4675-872C-C60BF57FF437}" destId="{0F7A6CFA-42D1-47C1-9D50-79F8B99F28B6}" srcOrd="4" destOrd="0" parTransId="{C483AADE-08B7-41FE-A733-54D36B1DF9CA}" sibTransId="{21549560-AA02-4C23-B208-3F282C951058}"/>
    <dgm:cxn modelId="{8CB8706D-B54B-400D-A129-642AFE636B9C}" type="presOf" srcId="{11230729-CBD6-4825-884B-2BBC71A1DEDD}" destId="{14F2EB12-EC5D-4AEA-B3C5-58A7716B4477}" srcOrd="1" destOrd="0" presId="urn:microsoft.com/office/officeart/2005/8/layout/orgChart1"/>
    <dgm:cxn modelId="{07E2F56D-946C-4E5B-9699-DC35432479F1}" type="presOf" srcId="{6C38F3D8-BF89-4297-9616-2071C2386B97}" destId="{7866ABB5-3500-4B0F-834F-8D0874AC97C7}" srcOrd="0" destOrd="0" presId="urn:microsoft.com/office/officeart/2005/8/layout/orgChart1"/>
    <dgm:cxn modelId="{EE0B626F-2909-4A8B-A1CA-0AECAB06E8F0}" type="presOf" srcId="{43E76E8F-C3B9-4449-BC00-10F91209CC0E}" destId="{B297314E-6996-43D2-AD47-55E049FA234E}" srcOrd="0" destOrd="0" presId="urn:microsoft.com/office/officeart/2005/8/layout/orgChart1"/>
    <dgm:cxn modelId="{B656DC50-664E-40F8-A748-BEE731ABE094}" type="presOf" srcId="{C503876A-0663-4DC2-9C45-1E2301F3AB3B}" destId="{B9E2D197-4591-4DE5-A673-1391BEA50CC7}" srcOrd="1" destOrd="0" presId="urn:microsoft.com/office/officeart/2005/8/layout/orgChart1"/>
    <dgm:cxn modelId="{AECC6972-C7FE-494F-8856-C574F6B9F656}" srcId="{45EDCC47-00D4-4E5E-807D-4A663C67C25B}" destId="{18A20B46-270E-441D-83F6-F09EF3C19A6D}" srcOrd="1" destOrd="0" parTransId="{CD30F42C-6597-4B28-932B-901BD6E38631}" sibTransId="{16E285BF-95F1-42D6-B6F3-F205D0308F43}"/>
    <dgm:cxn modelId="{1694C553-D8A0-442B-97B1-E3FF00CDFE45}" type="presOf" srcId="{EEA44D5B-A962-4EA7-B4BE-B54FFC2C9718}" destId="{58D2E53D-AF3D-4F61-9A1C-077607DA1777}" srcOrd="0" destOrd="0" presId="urn:microsoft.com/office/officeart/2005/8/layout/orgChart1"/>
    <dgm:cxn modelId="{401C6C74-435D-47D4-B9F2-433449BF8E90}" type="presOf" srcId="{B3FEEB4E-64E4-47D6-9AF0-AB02A6167159}" destId="{7693F154-66F8-477C-99EB-184AAD43BBDF}" srcOrd="0" destOrd="0" presId="urn:microsoft.com/office/officeart/2005/8/layout/orgChart1"/>
    <dgm:cxn modelId="{048A9A54-F86D-46B6-B882-817E24352CB6}" type="presOf" srcId="{9FE67E70-3E56-4E6D-8FC1-5BEA3624B29C}" destId="{B85B95AA-5689-48CF-B4BC-60340A90B3F2}" srcOrd="0" destOrd="0" presId="urn:microsoft.com/office/officeart/2005/8/layout/orgChart1"/>
    <dgm:cxn modelId="{F4085F75-AC84-4822-8F60-F9DC389839F9}" type="presOf" srcId="{F9228636-D97E-400E-BD6F-60ABEC0DBB2A}" destId="{31E5E771-25CA-408C-BAC5-D644120CC9C6}" srcOrd="0" destOrd="0" presId="urn:microsoft.com/office/officeart/2005/8/layout/orgChart1"/>
    <dgm:cxn modelId="{87BBD975-568F-4541-9BBF-CA7B74B91133}" type="presOf" srcId="{9E0DC83C-5850-48C0-A13F-9FC4CA6E2484}" destId="{1BEFF676-8D19-4597-9F04-2D0C81087A1C}" srcOrd="0" destOrd="0" presId="urn:microsoft.com/office/officeart/2005/8/layout/orgChart1"/>
    <dgm:cxn modelId="{6BFDA576-87D8-4D98-9F18-7358823EBB40}" type="presOf" srcId="{3D0B35D4-B7CA-4645-9F6F-C13FD8D3B8CD}" destId="{520D1F8C-B808-4C79-AB9C-06869AB25CB1}" srcOrd="1" destOrd="0" presId="urn:microsoft.com/office/officeart/2005/8/layout/orgChart1"/>
    <dgm:cxn modelId="{C928E476-D94F-4174-8017-91AC4520FCEE}" type="presOf" srcId="{53358D19-7819-4026-830D-15BA00404B08}" destId="{644F3FD2-E29D-48BF-A1CA-38AEE88EBE29}" srcOrd="1" destOrd="0" presId="urn:microsoft.com/office/officeart/2005/8/layout/orgChart1"/>
    <dgm:cxn modelId="{9C540E77-0573-4270-A3F9-E48E976CB5DF}" srcId="{6694C5FF-69B3-45E7-9737-DC4A3565040B}" destId="{3D04D07A-FAAA-4FBD-BFCF-40A4CBFEDF80}" srcOrd="1" destOrd="0" parTransId="{BA52DA15-D3A0-4F3D-8335-6BC2893393B0}" sibTransId="{7FCE0036-1D4F-46F6-8EAD-2427B1E67718}"/>
    <dgm:cxn modelId="{10F91357-0F79-4D3C-9DDC-6E3D0417AB27}" srcId="{947F1A3B-334C-4675-872C-C60BF57FF437}" destId="{93F46B05-3D3F-4994-9AAF-6B38531EE380}" srcOrd="5" destOrd="0" parTransId="{78FB6E4A-7FCC-49DB-A71F-355C2893D31F}" sibTransId="{1DCED32A-58ED-4D46-866B-413A3D1DDF9F}"/>
    <dgm:cxn modelId="{6BF81557-DAE8-4E43-A402-FC0A60C97E7F}" type="presOf" srcId="{D164D355-8934-4FEA-B8A2-889C051D601A}" destId="{9CF865D9-A3EF-4727-BC40-220E65D89B26}" srcOrd="1" destOrd="0" presId="urn:microsoft.com/office/officeart/2005/8/layout/orgChart1"/>
    <dgm:cxn modelId="{03905C77-5013-4E00-811B-DDC86FEE2053}" type="presOf" srcId="{8A4AF484-2A6C-4E37-B566-6C08941842E8}" destId="{BBED58EE-7600-470B-AE07-C4D4A3DBF56A}" srcOrd="0" destOrd="0" presId="urn:microsoft.com/office/officeart/2005/8/layout/orgChart1"/>
    <dgm:cxn modelId="{68C19757-79AC-4D10-9D2F-60628DE7599E}" type="presOf" srcId="{353266D7-2F36-4FE8-9BED-6CDE722AA604}" destId="{B28AEB07-676C-4FE6-87ED-B0D3CADD36DF}" srcOrd="0" destOrd="0" presId="urn:microsoft.com/office/officeart/2005/8/layout/orgChart1"/>
    <dgm:cxn modelId="{14297678-3A8C-4C64-8ADF-3CC1ABF06BFB}" srcId="{6694C5FF-69B3-45E7-9737-DC4A3565040B}" destId="{16721C71-B2D2-47CB-9667-3C7FD640D951}" srcOrd="7" destOrd="0" parTransId="{BD82C529-A3CB-4646-B1B5-474CEF641391}" sibTransId="{0CE36837-077B-4F1F-822C-C741747FDACE}"/>
    <dgm:cxn modelId="{D649F979-8B4B-4ACE-B018-0D7907A8C98C}" srcId="{5AD25F57-3367-4175-8EF6-2269EA62A446}" destId="{38133E2A-E5DB-45B4-951C-7DE3A2B1216A}" srcOrd="0" destOrd="0" parTransId="{0ED2ED63-DA69-431A-A4C3-81C70463A0E8}" sibTransId="{CFE1035F-F0C0-463D-BA7C-08855C5FAD95}"/>
    <dgm:cxn modelId="{3C922B7A-9B5A-4194-9B4B-FA249EA4EE50}" type="presOf" srcId="{7675AD87-94DD-47E3-B79F-17009D56FE7B}" destId="{7B572BA7-E2A2-49C8-98A6-4237ADEAE05C}" srcOrd="0" destOrd="0" presId="urn:microsoft.com/office/officeart/2005/8/layout/orgChart1"/>
    <dgm:cxn modelId="{CBB8547A-4960-4FDA-8F96-A25022D9AA2F}" type="presOf" srcId="{F2E40E13-3D37-47D2-ADC8-2AEEB43F4E54}" destId="{C82A7816-F554-4336-AADC-10C9AD9557D9}" srcOrd="0" destOrd="0" presId="urn:microsoft.com/office/officeart/2005/8/layout/orgChart1"/>
    <dgm:cxn modelId="{C32F317C-7153-41D3-9E80-999E5DF9376F}" type="presOf" srcId="{C659E53C-9671-4F16-9F91-959FD78F1AD4}" destId="{F36F4D1C-4140-4B1B-999B-72D35047399D}" srcOrd="0" destOrd="0" presId="urn:microsoft.com/office/officeart/2005/8/layout/orgChart1"/>
    <dgm:cxn modelId="{8C60BA7C-9DFD-4965-8C96-865DDAEF574F}" type="presOf" srcId="{53358D19-7819-4026-830D-15BA00404B08}" destId="{426C755F-4C7F-49EF-AD7B-CC04B987AF07}" srcOrd="0" destOrd="0" presId="urn:microsoft.com/office/officeart/2005/8/layout/orgChart1"/>
    <dgm:cxn modelId="{F8C3EB7E-23CA-423D-9167-74CE27D92CC7}" type="presOf" srcId="{BB3FCFDE-F11E-4A8E-917B-1AF864265503}" destId="{8F551A84-99AA-4532-A55C-C1FFE32462EE}" srcOrd="1" destOrd="0" presId="urn:microsoft.com/office/officeart/2005/8/layout/orgChart1"/>
    <dgm:cxn modelId="{4A5ABE7F-901E-4182-BC53-E55920ADABEB}" type="presOf" srcId="{43E76E8F-C3B9-4449-BC00-10F91209CC0E}" destId="{B6B4D3BF-48D6-48F3-BEFC-1300EF9D791C}" srcOrd="1" destOrd="0" presId="urn:microsoft.com/office/officeart/2005/8/layout/orgChart1"/>
    <dgm:cxn modelId="{D4706E83-1009-442D-9B7B-040B69141CA3}" type="presOf" srcId="{820C1F53-42A2-4A55-9D60-91CAEBD40B50}" destId="{2C37F9B3-561B-417A-BD28-60E3E75EABF0}" srcOrd="0" destOrd="0" presId="urn:microsoft.com/office/officeart/2005/8/layout/orgChart1"/>
    <dgm:cxn modelId="{EDDD0E85-0C5F-4356-A8A6-3E06A60FE3E6}" type="presOf" srcId="{16721C71-B2D2-47CB-9667-3C7FD640D951}" destId="{5FA6347F-68B3-4295-BB3A-C0351339787E}" srcOrd="1" destOrd="0" presId="urn:microsoft.com/office/officeart/2005/8/layout/orgChart1"/>
    <dgm:cxn modelId="{44487186-F532-4D2B-B176-8BBF63C07E02}" type="presOf" srcId="{E993C2DE-A3CF-416B-8052-6533134C2BC5}" destId="{E5C818A6-F054-4088-B925-A8F761EEA41D}" srcOrd="0" destOrd="0" presId="urn:microsoft.com/office/officeart/2005/8/layout/orgChart1"/>
    <dgm:cxn modelId="{726F8287-43C8-4040-81EB-0AE0F3E8B477}" srcId="{947F1A3B-334C-4675-872C-C60BF57FF437}" destId="{F9228636-D97E-400E-BD6F-60ABEC0DBB2A}" srcOrd="0" destOrd="0" parTransId="{D27C3073-AF7D-42C9-B135-1DD33B1E4672}" sibTransId="{3659D900-D418-4A7F-8B9F-C2BAA387C840}"/>
    <dgm:cxn modelId="{35DE8088-B21D-4DFE-8B45-BED20ABC9E2D}" type="presOf" srcId="{BD82C529-A3CB-4646-B1B5-474CEF641391}" destId="{A25FDEA6-4C1A-4EA3-8D61-03CFA95F41F4}" srcOrd="0" destOrd="0" presId="urn:microsoft.com/office/officeart/2005/8/layout/orgChart1"/>
    <dgm:cxn modelId="{B8212C89-4096-4E97-9013-1BC4D96B36F5}" type="presOf" srcId="{06C78CE5-BDC8-4098-A217-1AE9C191BD57}" destId="{31B61844-FF7F-41DA-B853-0226BD8E5CCB}" srcOrd="0" destOrd="0" presId="urn:microsoft.com/office/officeart/2005/8/layout/orgChart1"/>
    <dgm:cxn modelId="{95B16689-D81A-4AB4-9D44-50D84E59A7AD}" srcId="{947F1A3B-334C-4675-872C-C60BF57FF437}" destId="{51957630-1EBE-40E9-9F8C-06A13E63E8BD}" srcOrd="2" destOrd="0" parTransId="{7675AD87-94DD-47E3-B79F-17009D56FE7B}" sibTransId="{A2CAFCE4-2DDF-45E4-98AD-D74B6ED54776}"/>
    <dgm:cxn modelId="{CEB3538C-5A60-4BC3-AA7C-FA157F729AA7}" type="presOf" srcId="{E2074A85-A1B9-469E-9108-368E3F012EEC}" destId="{A99AEF20-5626-4389-8A90-BC08AB947279}" srcOrd="0" destOrd="0" presId="urn:microsoft.com/office/officeart/2005/8/layout/orgChart1"/>
    <dgm:cxn modelId="{60289E8C-BAE8-466B-BB08-9519F8255F39}" type="presOf" srcId="{C503876A-0663-4DC2-9C45-1E2301F3AB3B}" destId="{11ED2233-E7D7-457E-96F6-61B36D08C908}" srcOrd="0" destOrd="0" presId="urn:microsoft.com/office/officeart/2005/8/layout/orgChart1"/>
    <dgm:cxn modelId="{6ADB1C8E-18C3-4802-BD44-9F289A3C7AEE}" type="presOf" srcId="{51957630-1EBE-40E9-9F8C-06A13E63E8BD}" destId="{A8C65BFE-B3BB-4607-9071-75F042F668FA}" srcOrd="1" destOrd="0" presId="urn:microsoft.com/office/officeart/2005/8/layout/orgChart1"/>
    <dgm:cxn modelId="{6E10598E-4D44-4D82-B5DB-0ED08D815057}" srcId="{5AD25F57-3367-4175-8EF6-2269EA62A446}" destId="{12988B5A-F33F-4A7B-A447-982E7FF299C4}" srcOrd="2" destOrd="0" parTransId="{D1B18749-F372-4388-A5D1-9DF372C43276}" sibTransId="{DAC541F6-DF88-4104-8D57-AE08F0669EBC}"/>
    <dgm:cxn modelId="{4D3F5891-00EE-4BF5-9AD2-0B38420040B0}" srcId="{6694C5FF-69B3-45E7-9737-DC4A3565040B}" destId="{C659E53C-9671-4F16-9F91-959FD78F1AD4}" srcOrd="5" destOrd="0" parTransId="{E993C2DE-A3CF-416B-8052-6533134C2BC5}" sibTransId="{8A2C8FAC-1BE0-4534-90AB-6DF12496E778}"/>
    <dgm:cxn modelId="{D6047C94-ABBC-417E-8166-D2B8DE318B5C}" type="presOf" srcId="{8B8AAC6B-34CC-41A2-BEC8-F598CF9E270E}" destId="{916DD66C-1114-403D-8C55-0C84FA1626BD}" srcOrd="0" destOrd="0" presId="urn:microsoft.com/office/officeart/2005/8/layout/orgChart1"/>
    <dgm:cxn modelId="{0D8F5B95-502E-43B6-8EBC-D0B08AB83714}" srcId="{35AE7E68-7D61-4D85-BD9D-7674CCACA783}" destId="{11230729-CBD6-4825-884B-2BBC71A1DEDD}" srcOrd="0" destOrd="0" parTransId="{E5FF154B-7EC9-41DF-9FC5-5F6F51A20F3B}" sibTransId="{7DEB6110-6C26-46FE-86CE-49FD0FD152D6}"/>
    <dgm:cxn modelId="{E9249A97-C4D9-426B-B410-223255888CF4}" type="presOf" srcId="{8FDB7289-6093-4F42-BD78-513CA637A38D}" destId="{01F9FA3A-8171-4FFE-ADCE-A08F32974E47}" srcOrd="0" destOrd="0" presId="urn:microsoft.com/office/officeart/2005/8/layout/orgChart1"/>
    <dgm:cxn modelId="{C605A897-E7A5-4C84-8C98-8252739E09AE}" srcId="{BB3FCFDE-F11E-4A8E-917B-1AF864265503}" destId="{40505EB4-1859-4C67-BD10-B30C8CFFEEE2}" srcOrd="2" destOrd="0" parTransId="{3DA9331B-196D-4198-8242-9F770F36EB32}" sibTransId="{D508DC51-504F-4811-811F-D1B93817C251}"/>
    <dgm:cxn modelId="{58680098-CE3B-4152-A1DD-2A83A94BC7BD}" type="presOf" srcId="{414B59BF-EE82-4574-980E-0F2BA47DFCE6}" destId="{86CD99A2-9F03-4FB1-8414-09895700BCCF}" srcOrd="1" destOrd="0" presId="urn:microsoft.com/office/officeart/2005/8/layout/orgChart1"/>
    <dgm:cxn modelId="{34558D9A-AD18-4A36-B8EC-2CFBF2D3F968}" type="presOf" srcId="{06C78CE5-BDC8-4098-A217-1AE9C191BD57}" destId="{9ABB176A-C20D-4DDE-A968-3F53BB7AB63D}" srcOrd="1" destOrd="0" presId="urn:microsoft.com/office/officeart/2005/8/layout/orgChart1"/>
    <dgm:cxn modelId="{7A74729B-3BA1-4E9F-A6D8-60597ED4F9B5}" type="presOf" srcId="{16721C71-B2D2-47CB-9667-3C7FD640D951}" destId="{39C579E7-83F3-45AD-A1A4-825A943AC2FC}" srcOrd="0" destOrd="0" presId="urn:microsoft.com/office/officeart/2005/8/layout/orgChart1"/>
    <dgm:cxn modelId="{6E1A829D-C3BB-46E0-A8E1-02FB208D9021}" type="presOf" srcId="{78FB6E4A-7FCC-49DB-A71F-355C2893D31F}" destId="{3444E0B6-5B50-4EC8-BC95-BF15477FD075}" srcOrd="0" destOrd="0" presId="urn:microsoft.com/office/officeart/2005/8/layout/orgChart1"/>
    <dgm:cxn modelId="{1267C09D-ACCA-40B1-B84F-07D0642FF135}" type="presOf" srcId="{0ED2ED63-DA69-431A-A4C3-81C70463A0E8}" destId="{7C0364AD-2C3C-43E2-B392-1FCB73EF578E}" srcOrd="0" destOrd="0" presId="urn:microsoft.com/office/officeart/2005/8/layout/orgChart1"/>
    <dgm:cxn modelId="{8FA3F0A1-9185-4630-B257-B3C973DE9A38}" type="presOf" srcId="{51957630-1EBE-40E9-9F8C-06A13E63E8BD}" destId="{61F3F138-1DDD-4B01-AADA-DE891039790E}" srcOrd="0" destOrd="0" presId="urn:microsoft.com/office/officeart/2005/8/layout/orgChart1"/>
    <dgm:cxn modelId="{BB4B1FA5-E4DA-40AD-8149-68AAA443DABD}" type="presOf" srcId="{B06E1EB7-F58A-40DA-A8B8-B36DB6100A4D}" destId="{3833506E-4D01-4820-9D1E-F9A58E1D3CAA}" srcOrd="0" destOrd="0" presId="urn:microsoft.com/office/officeart/2005/8/layout/orgChart1"/>
    <dgm:cxn modelId="{346986A6-167D-48FB-861D-6F88FB9BBF19}" srcId="{13504CAF-F7B6-470B-85E1-3EE7F2916AC0}" destId="{45EDCC47-00D4-4E5E-807D-4A663C67C25B}" srcOrd="7" destOrd="0" parTransId="{9E0DC83C-5850-48C0-A13F-9FC4CA6E2484}" sibTransId="{1450B0FA-20AC-4745-BD17-0DD068FBACB9}"/>
    <dgm:cxn modelId="{836206A7-7C36-4557-9E3A-47CBCC0F5DD0}" srcId="{BB3FCFDE-F11E-4A8E-917B-1AF864265503}" destId="{F2E40E13-3D37-47D2-ADC8-2AEEB43F4E54}" srcOrd="4" destOrd="0" parTransId="{744C179F-D9C6-422B-83AD-FB01D7D6CE6C}" sibTransId="{DD7876C8-5B0E-4CC0-AD37-24816BCD555E}"/>
    <dgm:cxn modelId="{EAF70DA7-7200-463D-B11C-0B7B84CD2DF2}" type="presOf" srcId="{4058DDFB-6039-4FAD-B575-E7C584F21B8B}" destId="{6EFFC749-A079-42A8-BF33-CD28AE778873}" srcOrd="0" destOrd="0" presId="urn:microsoft.com/office/officeart/2005/8/layout/orgChart1"/>
    <dgm:cxn modelId="{A0EF41A7-EFD2-45AE-97B1-7C9961A3A2A9}" type="presOf" srcId="{35AE7E68-7D61-4D85-BD9D-7674CCACA783}" destId="{F15680C9-47F9-437D-89A0-5BE50B5EAFFC}" srcOrd="0" destOrd="0" presId="urn:microsoft.com/office/officeart/2005/8/layout/orgChart1"/>
    <dgm:cxn modelId="{5AB7E9AB-A2BB-480C-AA1F-258245780015}" type="presOf" srcId="{84E2FB52-DB2E-410F-A7CC-86F2F761DF8F}" destId="{D39C8122-95C5-428D-B7D2-C73B9AB36C8B}" srcOrd="0" destOrd="0" presId="urn:microsoft.com/office/officeart/2005/8/layout/orgChart1"/>
    <dgm:cxn modelId="{883EBFAD-87CA-48C4-9505-2DB645D1C7A4}" type="presOf" srcId="{3DA9331B-196D-4198-8242-9F770F36EB32}" destId="{264683F7-CF60-4B52-BFAC-CE934D6FBB1E}" srcOrd="0" destOrd="0" presId="urn:microsoft.com/office/officeart/2005/8/layout/orgChart1"/>
    <dgm:cxn modelId="{0B3D70B0-2692-4673-8B10-63C2487197E8}" type="presOf" srcId="{0395E0DB-4CDA-409C-AEBE-017814888660}" destId="{755214CF-ED00-4743-8953-68A60B6F4EBA}" srcOrd="0" destOrd="0" presId="urn:microsoft.com/office/officeart/2005/8/layout/orgChart1"/>
    <dgm:cxn modelId="{44F9D0B0-3A1E-4D21-A7AC-D194C75F0D57}" type="presOf" srcId="{45EDCC47-00D4-4E5E-807D-4A663C67C25B}" destId="{E512F5B6-859B-4EE8-B980-EE95098F3DF5}" srcOrd="0" destOrd="0" presId="urn:microsoft.com/office/officeart/2005/8/layout/orgChart1"/>
    <dgm:cxn modelId="{245C04B1-F272-4DE4-9AB0-0D073E10041F}" type="presOf" srcId="{CE1A922F-A619-4814-8C3B-B5ED8488A2CD}" destId="{44779365-4FCC-4B35-B505-A6C28DC071F2}" srcOrd="0" destOrd="0" presId="urn:microsoft.com/office/officeart/2005/8/layout/orgChart1"/>
    <dgm:cxn modelId="{0B2676B3-9E07-4511-A891-147CF2E598A6}" type="presOf" srcId="{C483AADE-08B7-41FE-A733-54D36B1DF9CA}" destId="{38062757-DC5F-4632-8884-06319BFECB7E}" srcOrd="0" destOrd="0" presId="urn:microsoft.com/office/officeart/2005/8/layout/orgChart1"/>
    <dgm:cxn modelId="{0E894BB5-47A0-4181-9398-F87DF5F66E20}" srcId="{BB3FCFDE-F11E-4A8E-917B-1AF864265503}" destId="{CE1A922F-A619-4814-8C3B-B5ED8488A2CD}" srcOrd="3" destOrd="0" parTransId="{63F72E04-4268-4A7E-A962-6D6E8103FE0F}" sibTransId="{C5D9BFDF-FD70-4FC1-9A17-D4A40E8BC988}"/>
    <dgm:cxn modelId="{2E0469B7-8F89-4499-8DE4-EBEE9CF07F3A}" srcId="{13504CAF-F7B6-470B-85E1-3EE7F2916AC0}" destId="{6694C5FF-69B3-45E7-9737-DC4A3565040B}" srcOrd="2" destOrd="0" parTransId="{3FDEE90E-9005-407B-ADCA-26B2FC96C9C9}" sibTransId="{863A0B1E-B4CC-40C7-9FFF-4E54AB1DA9CF}"/>
    <dgm:cxn modelId="{35EF60B8-5347-4F6B-B3F6-7408EC52F3B2}" type="presOf" srcId="{38133E2A-E5DB-45B4-951C-7DE3A2B1216A}" destId="{95910D34-3EE2-4DB0-BE66-5BB4789BAE05}" srcOrd="1" destOrd="0" presId="urn:microsoft.com/office/officeart/2005/8/layout/orgChart1"/>
    <dgm:cxn modelId="{380E53B8-DBAE-45FC-8111-4F231D105218}" type="presOf" srcId="{12988B5A-F33F-4A7B-A447-982E7FF299C4}" destId="{B5420C3D-403B-458B-8348-ADE60FB081B7}" srcOrd="0" destOrd="0" presId="urn:microsoft.com/office/officeart/2005/8/layout/orgChart1"/>
    <dgm:cxn modelId="{FBA5B5B8-D7DD-48E3-8CA8-57ECBEE0A324}" type="presOf" srcId="{B3FEEB4E-64E4-47D6-9AF0-AB02A6167159}" destId="{A4BD1682-D926-4C43-AA47-467B9D9DD6EC}" srcOrd="1" destOrd="0" presId="urn:microsoft.com/office/officeart/2005/8/layout/orgChart1"/>
    <dgm:cxn modelId="{1101F0B8-2B4C-4825-B8EE-A00E4D784F78}" type="presOf" srcId="{93F46B05-3D3F-4994-9AAF-6B38531EE380}" destId="{0EB32D91-DB31-4C96-9BD5-B11D09D0E860}" srcOrd="0" destOrd="0" presId="urn:microsoft.com/office/officeart/2005/8/layout/orgChart1"/>
    <dgm:cxn modelId="{C62743BC-36CA-44CD-A05E-608C87C07BAB}" srcId="{C5740C3A-5865-4695-A16A-0FBA7D2CDEA2}" destId="{13504CAF-F7B6-470B-85E1-3EE7F2916AC0}" srcOrd="0" destOrd="0" parTransId="{681A19E7-1308-4B95-A6E6-9CED0066BF89}" sibTransId="{D78CD3B8-25A3-42F5-AE5F-4E956638A807}"/>
    <dgm:cxn modelId="{43339EBE-595F-435A-AFD5-5AE5FD37063B}" type="presOf" srcId="{3D04D07A-FAAA-4FBD-BFCF-40A4CBFEDF80}" destId="{580290F3-236F-4DDB-BFD2-8EDA2F70C051}" srcOrd="1" destOrd="0" presId="urn:microsoft.com/office/officeart/2005/8/layout/orgChart1"/>
    <dgm:cxn modelId="{24DFF9C0-B0D4-48BE-91C1-B6BBCFD7307F}" type="presOf" srcId="{88CD626A-56CE-4257-A444-7D158FE0C2CC}" destId="{7EBD469B-54E6-4AC1-A333-6ABC65FBCB74}" srcOrd="0" destOrd="0" presId="urn:microsoft.com/office/officeart/2005/8/layout/orgChart1"/>
    <dgm:cxn modelId="{E166CBC2-D1D0-4746-8043-9763E98590CA}" type="presOf" srcId="{BADE7BAC-64BB-42CD-9690-F2B3F7062712}" destId="{CD99C858-2FF2-4027-A184-74681BC2E4B8}" srcOrd="0" destOrd="0" presId="urn:microsoft.com/office/officeart/2005/8/layout/orgChart1"/>
    <dgm:cxn modelId="{8B546EC3-60DE-4A83-A938-ABFDFDA267C1}" type="presOf" srcId="{13504CAF-F7B6-470B-85E1-3EE7F2916AC0}" destId="{071B745A-17F2-46B3-B2E4-C09E41BDB22F}" srcOrd="1" destOrd="0" presId="urn:microsoft.com/office/officeart/2005/8/layout/orgChart1"/>
    <dgm:cxn modelId="{E42A82CA-7D08-49B4-950F-1ECA1B9A443C}" type="presOf" srcId="{947F1A3B-334C-4675-872C-C60BF57FF437}" destId="{014303EE-5960-41E0-BF1D-D351B61A81D5}" srcOrd="0" destOrd="0" presId="urn:microsoft.com/office/officeart/2005/8/layout/orgChart1"/>
    <dgm:cxn modelId="{A9E19ACA-01CF-47D8-B6D6-DDF85B51F665}" type="presOf" srcId="{AFB0644C-9234-4ED9-8EA5-18FA19EEEA67}" destId="{F888AD41-65D9-4BD5-ADD1-10B7075F35FB}" srcOrd="1" destOrd="0" presId="urn:microsoft.com/office/officeart/2005/8/layout/orgChart1"/>
    <dgm:cxn modelId="{8C2820CC-4839-4963-A361-1021D534331A}" srcId="{13504CAF-F7B6-470B-85E1-3EE7F2916AC0}" destId="{947F1A3B-334C-4675-872C-C60BF57FF437}" srcOrd="1" destOrd="0" parTransId="{8B8AAC6B-34CC-41A2-BEC8-F598CF9E270E}" sibTransId="{C418F5DE-61D1-4D91-AF6E-04288FDA3066}"/>
    <dgm:cxn modelId="{6F4216CD-EE97-4040-A0F4-DF1621A685D2}" type="presOf" srcId="{11230729-CBD6-4825-884B-2BBC71A1DEDD}" destId="{CA57D3E0-0353-437D-8DC9-952FFE3DBF5D}" srcOrd="0" destOrd="0" presId="urn:microsoft.com/office/officeart/2005/8/layout/orgChart1"/>
    <dgm:cxn modelId="{F66A21CE-F57D-454D-936F-898FD230C121}" type="presOf" srcId="{AF685B80-8104-498B-B6BF-6A86F1F2537E}" destId="{AEE883BD-AD47-4464-8302-1FAF53625D71}" srcOrd="0" destOrd="0" presId="urn:microsoft.com/office/officeart/2005/8/layout/orgChart1"/>
    <dgm:cxn modelId="{680F5AD2-0CB9-470E-9EFE-06590453FAE3}" type="presOf" srcId="{1A41F109-380C-40FB-96E2-19839AA5BA34}" destId="{D8365B9B-91A6-4827-9DEF-6BFFB1028935}" srcOrd="0" destOrd="0" presId="urn:microsoft.com/office/officeart/2005/8/layout/orgChart1"/>
    <dgm:cxn modelId="{41A1F2D3-3FA7-4719-9A41-A3B8E04A46AE}" srcId="{6694C5FF-69B3-45E7-9737-DC4A3565040B}" destId="{5AD25F57-3367-4175-8EF6-2269EA62A446}" srcOrd="3" destOrd="0" parTransId="{1B40895B-D671-4EE4-832D-718C8E78262A}" sibTransId="{462F2705-3AB8-4DFA-A20D-0EFD8C59E24E}"/>
    <dgm:cxn modelId="{F18FB3D4-5770-4FD4-90C9-8EDFAB3BA707}" type="presOf" srcId="{DF82CBF1-6E89-4913-B13B-2213012A1539}" destId="{C50CF861-C492-4B8F-9D03-74B5243C6F3D}" srcOrd="1" destOrd="0" presId="urn:microsoft.com/office/officeart/2005/8/layout/orgChart1"/>
    <dgm:cxn modelId="{BBBA5AD5-22B2-4D19-858D-366E763CB2C7}" srcId="{6694C5FF-69B3-45E7-9737-DC4A3565040B}" destId="{1A41F109-380C-40FB-96E2-19839AA5BA34}" srcOrd="6" destOrd="0" parTransId="{93D0659B-D46C-4A70-879E-481E68FA41DF}" sibTransId="{9D85B720-B3D5-4AAC-8956-66023371906F}"/>
    <dgm:cxn modelId="{992025D8-5D9A-4972-B7A9-7BCC155B8A15}" type="presOf" srcId="{9BEDA7B9-1FDA-48D2-9624-F0E779ACE28C}" destId="{9A0DA721-D631-4122-AB5F-6706B3B858DA}" srcOrd="1" destOrd="0" presId="urn:microsoft.com/office/officeart/2005/8/layout/orgChart1"/>
    <dgm:cxn modelId="{321351D8-5410-41F1-B830-22547DBFA9EC}" type="presOf" srcId="{6694C5FF-69B3-45E7-9737-DC4A3565040B}" destId="{64038ACC-D134-4DAA-B70A-AFF57650B834}" srcOrd="1" destOrd="0" presId="urn:microsoft.com/office/officeart/2005/8/layout/orgChart1"/>
    <dgm:cxn modelId="{D1D14ADC-49F7-4653-85B5-C9D6A32C76D6}" srcId="{6694C5FF-69B3-45E7-9737-DC4A3565040B}" destId="{8FDB7289-6093-4F42-BD78-513CA637A38D}" srcOrd="2" destOrd="0" parTransId="{8A4AF484-2A6C-4E37-B566-6C08941842E8}" sibTransId="{605D4D18-E8DA-4581-9443-E8AC8E7AE659}"/>
    <dgm:cxn modelId="{EB9134DF-F3C1-4C66-A7B5-AFEE3857DF24}" type="presOf" srcId="{744C179F-D9C6-422B-83AD-FB01D7D6CE6C}" destId="{8D073394-CC3A-48E7-BC23-853AF770F5FC}" srcOrd="0" destOrd="0" presId="urn:microsoft.com/office/officeart/2005/8/layout/orgChart1"/>
    <dgm:cxn modelId="{8E5E39E1-AC3B-44ED-8F22-4E3D2183C42C}" type="presOf" srcId="{CD30F42C-6597-4B28-932B-901BD6E38631}" destId="{CF240AEF-3E77-464A-9AD4-30BCDBE0A1B4}" srcOrd="0" destOrd="0" presId="urn:microsoft.com/office/officeart/2005/8/layout/orgChart1"/>
    <dgm:cxn modelId="{22B6CDE1-78A0-4B55-8DD1-66BF65183BE6}" type="presOf" srcId="{63F72E04-4268-4A7E-A962-6D6E8103FE0F}" destId="{E6970227-75AF-452D-A750-33E43A0C9DB9}" srcOrd="0" destOrd="0" presId="urn:microsoft.com/office/officeart/2005/8/layout/orgChart1"/>
    <dgm:cxn modelId="{A504EFE4-C47A-4B08-A6C4-AB5CE499BC4E}" type="presOf" srcId="{E2074A85-A1B9-469E-9108-368E3F012EEC}" destId="{56697449-5A42-4B13-BA9C-B640BAF71804}" srcOrd="1" destOrd="0" presId="urn:microsoft.com/office/officeart/2005/8/layout/orgChart1"/>
    <dgm:cxn modelId="{4A8D9FE5-C684-406E-81C7-9C470A225A3E}" type="presOf" srcId="{40505EB4-1859-4C67-BD10-B30C8CFFEEE2}" destId="{EF7A028C-E025-45F8-8283-DDF309B21E5B}" srcOrd="0" destOrd="0" presId="urn:microsoft.com/office/officeart/2005/8/layout/orgChart1"/>
    <dgm:cxn modelId="{311B8CE8-99FC-4521-A9D8-3B95DE432974}" type="presOf" srcId="{0F7A6CFA-42D1-47C1-9D50-79F8B99F28B6}" destId="{6CD2A0F2-9B8A-4116-99BA-567D0953AE0D}" srcOrd="1" destOrd="0" presId="urn:microsoft.com/office/officeart/2005/8/layout/orgChart1"/>
    <dgm:cxn modelId="{661CC4EB-0446-4A9B-8E95-9FAC414BECD0}" srcId="{947F1A3B-334C-4675-872C-C60BF57FF437}" destId="{DF82CBF1-6E89-4913-B13B-2213012A1539}" srcOrd="1" destOrd="0" parTransId="{84E2FB52-DB2E-410F-A7CC-86F2F761DF8F}" sibTransId="{3185DC03-DEC7-46B0-B19E-F85547EB58BE}"/>
    <dgm:cxn modelId="{E3C8F6EE-AC54-4CA4-B790-C5EDD61B1A5F}" type="presOf" srcId="{40505EB4-1859-4C67-BD10-B30C8CFFEEE2}" destId="{1EE9D774-A8CD-4EB1-9CE1-70BF6783200B}" srcOrd="1" destOrd="0" presId="urn:microsoft.com/office/officeart/2005/8/layout/orgChart1"/>
    <dgm:cxn modelId="{A82CBCF0-5C57-4F49-B0D6-B0FA83ABE8A3}" srcId="{5AD25F57-3367-4175-8EF6-2269EA62A446}" destId="{E2074A85-A1B9-469E-9108-368E3F012EEC}" srcOrd="1" destOrd="0" parTransId="{4058DDFB-6039-4FAD-B575-E7C584F21B8B}" sibTransId="{619887BB-E8DF-415E-8DF3-0AFCC6DF83E8}"/>
    <dgm:cxn modelId="{F1B728F7-2899-471D-9174-84241F65A350}" srcId="{45EDCC47-00D4-4E5E-807D-4A663C67C25B}" destId="{B3FEEB4E-64E4-47D6-9AF0-AB02A6167159}" srcOrd="3" destOrd="0" parTransId="{BADE7BAC-64BB-42CD-9690-F2B3F7062712}" sibTransId="{70D421C4-E184-4F33-9083-B03DB40CC44E}"/>
    <dgm:cxn modelId="{E92C31F7-286C-4D14-8169-D63D894C35E2}" type="presOf" srcId="{C659E53C-9671-4F16-9F91-959FD78F1AD4}" destId="{8F1F4CBF-9755-4C55-92BA-AB69DF11A811}" srcOrd="1" destOrd="0" presId="urn:microsoft.com/office/officeart/2005/8/layout/orgChart1"/>
    <dgm:cxn modelId="{F5B851F7-3605-4482-BA41-151E8AFB3437}" type="presOf" srcId="{1E4C5311-A3CC-4399-A9BF-94FBB920899D}" destId="{1810303B-537C-445F-B464-DF9D9D346EDD}" srcOrd="0" destOrd="0" presId="urn:microsoft.com/office/officeart/2005/8/layout/orgChart1"/>
    <dgm:cxn modelId="{FD083BF8-74B3-4515-BAD6-521049F67CA5}" type="presOf" srcId="{40D7FF8D-F00D-4C59-9048-18B605C09468}" destId="{D7792D26-61AD-4AEB-AC4C-83C1CCFBCC2C}" srcOrd="0" destOrd="0" presId="urn:microsoft.com/office/officeart/2005/8/layout/orgChart1"/>
    <dgm:cxn modelId="{A6CF4BFD-FBAA-4829-A940-68D2B849F67D}" type="presOf" srcId="{0395E0DB-4CDA-409C-AEBE-017814888660}" destId="{0D301517-0CA2-4DC9-B8CB-E824E03825A8}" srcOrd="1" destOrd="0" presId="urn:microsoft.com/office/officeart/2005/8/layout/orgChart1"/>
    <dgm:cxn modelId="{0813C35B-9A12-47A8-B842-8C437F8E8D40}" type="presParOf" srcId="{0FFD2D91-8A48-4915-BB58-D516C9A85558}" destId="{980E1C89-3FC7-419F-A355-0A58852251DD}" srcOrd="0" destOrd="0" presId="urn:microsoft.com/office/officeart/2005/8/layout/orgChart1"/>
    <dgm:cxn modelId="{5B5183A7-779E-4319-9239-DF1251E7457A}" type="presParOf" srcId="{980E1C89-3FC7-419F-A355-0A58852251DD}" destId="{663D0684-6340-4839-A256-144746370FD7}" srcOrd="0" destOrd="0" presId="urn:microsoft.com/office/officeart/2005/8/layout/orgChart1"/>
    <dgm:cxn modelId="{532D12E4-9089-45C0-A0D2-A724732175ED}" type="presParOf" srcId="{663D0684-6340-4839-A256-144746370FD7}" destId="{607576AC-71AA-47EB-994F-E11112A1D51D}" srcOrd="0" destOrd="0" presId="urn:microsoft.com/office/officeart/2005/8/layout/orgChart1"/>
    <dgm:cxn modelId="{00B25D65-378C-4B44-A219-88CBADC93552}" type="presParOf" srcId="{663D0684-6340-4839-A256-144746370FD7}" destId="{071B745A-17F2-46B3-B2E4-C09E41BDB22F}" srcOrd="1" destOrd="0" presId="urn:microsoft.com/office/officeart/2005/8/layout/orgChart1"/>
    <dgm:cxn modelId="{9566E560-9241-4585-97A1-B0868DD024E8}" type="presParOf" srcId="{980E1C89-3FC7-419F-A355-0A58852251DD}" destId="{19C99F79-199E-412A-AA40-008DBC67AD5C}" srcOrd="1" destOrd="0" presId="urn:microsoft.com/office/officeart/2005/8/layout/orgChart1"/>
    <dgm:cxn modelId="{2BCD2A9C-112D-40AB-996C-04BFD99DD80A}" type="presParOf" srcId="{19C99F79-199E-412A-AA40-008DBC67AD5C}" destId="{916DD66C-1114-403D-8C55-0C84FA1626BD}" srcOrd="0" destOrd="0" presId="urn:microsoft.com/office/officeart/2005/8/layout/orgChart1"/>
    <dgm:cxn modelId="{B771B783-AC4B-4DE6-807F-E5B96C34CC3D}" type="presParOf" srcId="{19C99F79-199E-412A-AA40-008DBC67AD5C}" destId="{BEEF9469-37FE-4A0C-B54B-35E02EFB1C61}" srcOrd="1" destOrd="0" presId="urn:microsoft.com/office/officeart/2005/8/layout/orgChart1"/>
    <dgm:cxn modelId="{DDBA09AF-27B3-4C0A-9065-4F9A67E9255B}" type="presParOf" srcId="{BEEF9469-37FE-4A0C-B54B-35E02EFB1C61}" destId="{B08DB2C6-B800-4699-BBE2-A5E8DAD9FCF8}" srcOrd="0" destOrd="0" presId="urn:microsoft.com/office/officeart/2005/8/layout/orgChart1"/>
    <dgm:cxn modelId="{FA2A1D0C-87BD-427A-A735-F63A5A07A3D4}" type="presParOf" srcId="{B08DB2C6-B800-4699-BBE2-A5E8DAD9FCF8}" destId="{014303EE-5960-41E0-BF1D-D351B61A81D5}" srcOrd="0" destOrd="0" presId="urn:microsoft.com/office/officeart/2005/8/layout/orgChart1"/>
    <dgm:cxn modelId="{D07E4B8A-DCA5-4ADF-B783-0D59CD7FA65C}" type="presParOf" srcId="{B08DB2C6-B800-4699-BBE2-A5E8DAD9FCF8}" destId="{A46517D9-A5C2-4F73-A781-2D8ED5922607}" srcOrd="1" destOrd="0" presId="urn:microsoft.com/office/officeart/2005/8/layout/orgChart1"/>
    <dgm:cxn modelId="{5B115806-E1FF-4340-A3A8-574E9C09EC75}" type="presParOf" srcId="{BEEF9469-37FE-4A0C-B54B-35E02EFB1C61}" destId="{64D2DD30-EDC9-4B4A-97EE-00A5A5A049E6}" srcOrd="1" destOrd="0" presId="urn:microsoft.com/office/officeart/2005/8/layout/orgChart1"/>
    <dgm:cxn modelId="{7A2DFD72-81BB-47BC-8E68-0D5CAFD48D0F}" type="presParOf" srcId="{64D2DD30-EDC9-4B4A-97EE-00A5A5A049E6}" destId="{D39C8122-95C5-428D-B7D2-C73B9AB36C8B}" srcOrd="0" destOrd="0" presId="urn:microsoft.com/office/officeart/2005/8/layout/orgChart1"/>
    <dgm:cxn modelId="{4313372A-D065-4AE2-AF3F-7C88CDD68AAD}" type="presParOf" srcId="{64D2DD30-EDC9-4B4A-97EE-00A5A5A049E6}" destId="{A4B32962-671F-4EE2-B279-C52EC2485D6D}" srcOrd="1" destOrd="0" presId="urn:microsoft.com/office/officeart/2005/8/layout/orgChart1"/>
    <dgm:cxn modelId="{37950D3F-D018-42EA-8B50-C030F2100615}" type="presParOf" srcId="{A4B32962-671F-4EE2-B279-C52EC2485D6D}" destId="{97E38C06-3CD0-4E4F-A643-A6B4E4B07E75}" srcOrd="0" destOrd="0" presId="urn:microsoft.com/office/officeart/2005/8/layout/orgChart1"/>
    <dgm:cxn modelId="{22C8AE23-D6AA-47CD-808A-8DD82BAFE163}" type="presParOf" srcId="{97E38C06-3CD0-4E4F-A643-A6B4E4B07E75}" destId="{B0CFFE9B-1E72-4B21-8133-D21C9C5A2327}" srcOrd="0" destOrd="0" presId="urn:microsoft.com/office/officeart/2005/8/layout/orgChart1"/>
    <dgm:cxn modelId="{8E0949B2-162A-4CD5-8723-8EB0FA119CA5}" type="presParOf" srcId="{97E38C06-3CD0-4E4F-A643-A6B4E4B07E75}" destId="{C50CF861-C492-4B8F-9D03-74B5243C6F3D}" srcOrd="1" destOrd="0" presId="urn:microsoft.com/office/officeart/2005/8/layout/orgChart1"/>
    <dgm:cxn modelId="{D02F56BE-C704-450E-A0ED-A8AAC4308C24}" type="presParOf" srcId="{A4B32962-671F-4EE2-B279-C52EC2485D6D}" destId="{F5FDBF5E-1039-46CA-A04F-EF816A0F8305}" srcOrd="1" destOrd="0" presId="urn:microsoft.com/office/officeart/2005/8/layout/orgChart1"/>
    <dgm:cxn modelId="{EF640FD1-5299-456A-96A9-BDACE2A8E198}" type="presParOf" srcId="{A4B32962-671F-4EE2-B279-C52EC2485D6D}" destId="{48C3D150-2CCA-41CF-80B8-440214930872}" srcOrd="2" destOrd="0" presId="urn:microsoft.com/office/officeart/2005/8/layout/orgChart1"/>
    <dgm:cxn modelId="{4B04760E-DC9A-4C6D-A8DD-5318BEAF868C}" type="presParOf" srcId="{64D2DD30-EDC9-4B4A-97EE-00A5A5A049E6}" destId="{7B572BA7-E2A2-49C8-98A6-4237ADEAE05C}" srcOrd="2" destOrd="0" presId="urn:microsoft.com/office/officeart/2005/8/layout/orgChart1"/>
    <dgm:cxn modelId="{521A9E31-298D-42B6-A90A-F321E4F76FE7}" type="presParOf" srcId="{64D2DD30-EDC9-4B4A-97EE-00A5A5A049E6}" destId="{969F3636-AD3E-477E-816A-73AF34E153C9}" srcOrd="3" destOrd="0" presId="urn:microsoft.com/office/officeart/2005/8/layout/orgChart1"/>
    <dgm:cxn modelId="{4BD2C046-4792-4F28-A41E-DFDBF95EB909}" type="presParOf" srcId="{969F3636-AD3E-477E-816A-73AF34E153C9}" destId="{C648A001-97DC-426A-8EBF-2A86A420184A}" srcOrd="0" destOrd="0" presId="urn:microsoft.com/office/officeart/2005/8/layout/orgChart1"/>
    <dgm:cxn modelId="{FB47BA21-3F87-4D97-908B-EAD0AA235B2D}" type="presParOf" srcId="{C648A001-97DC-426A-8EBF-2A86A420184A}" destId="{61F3F138-1DDD-4B01-AADA-DE891039790E}" srcOrd="0" destOrd="0" presId="urn:microsoft.com/office/officeart/2005/8/layout/orgChart1"/>
    <dgm:cxn modelId="{BCF31877-C7F4-4DE2-ADE6-D21F7824EB83}" type="presParOf" srcId="{C648A001-97DC-426A-8EBF-2A86A420184A}" destId="{A8C65BFE-B3BB-4607-9071-75F042F668FA}" srcOrd="1" destOrd="0" presId="urn:microsoft.com/office/officeart/2005/8/layout/orgChart1"/>
    <dgm:cxn modelId="{B179D107-6ADB-4CAC-B095-76FA930DE55A}" type="presParOf" srcId="{969F3636-AD3E-477E-816A-73AF34E153C9}" destId="{EC1EFA29-3E1B-48FD-AFC3-A47C23E85D61}" srcOrd="1" destOrd="0" presId="urn:microsoft.com/office/officeart/2005/8/layout/orgChart1"/>
    <dgm:cxn modelId="{9649B55C-4683-4697-B374-2B7C92015C80}" type="presParOf" srcId="{969F3636-AD3E-477E-816A-73AF34E153C9}" destId="{60EA45BC-AEA0-4904-B090-6B9D4D522973}" srcOrd="2" destOrd="0" presId="urn:microsoft.com/office/officeart/2005/8/layout/orgChart1"/>
    <dgm:cxn modelId="{63B0C552-AD4C-44C7-BFF4-42DD77185BFE}" type="presParOf" srcId="{64D2DD30-EDC9-4B4A-97EE-00A5A5A049E6}" destId="{7EBD469B-54E6-4AC1-A333-6ABC65FBCB74}" srcOrd="4" destOrd="0" presId="urn:microsoft.com/office/officeart/2005/8/layout/orgChart1"/>
    <dgm:cxn modelId="{110373B9-3694-47E0-A35F-7242A6EBE48D}" type="presParOf" srcId="{64D2DD30-EDC9-4B4A-97EE-00A5A5A049E6}" destId="{1F2233AB-64DD-4681-9FCE-5FB734ACA201}" srcOrd="5" destOrd="0" presId="urn:microsoft.com/office/officeart/2005/8/layout/orgChart1"/>
    <dgm:cxn modelId="{8CD6A96E-A157-4BF7-85DC-F148DECA86D4}" type="presParOf" srcId="{1F2233AB-64DD-4681-9FCE-5FB734ACA201}" destId="{4ACD0B13-80C6-4F7F-81FA-695C844E17F6}" srcOrd="0" destOrd="0" presId="urn:microsoft.com/office/officeart/2005/8/layout/orgChart1"/>
    <dgm:cxn modelId="{6F72C5FA-379F-4B97-80BF-94B4EC866045}" type="presParOf" srcId="{4ACD0B13-80C6-4F7F-81FA-695C844E17F6}" destId="{A3DF633B-DE06-4055-842A-0FA1A2007067}" srcOrd="0" destOrd="0" presId="urn:microsoft.com/office/officeart/2005/8/layout/orgChart1"/>
    <dgm:cxn modelId="{64A28A0E-DD84-4237-9BCC-9A1944B21223}" type="presParOf" srcId="{4ACD0B13-80C6-4F7F-81FA-695C844E17F6}" destId="{B4621D31-92B5-497D-9A3D-F63D2217BE21}" srcOrd="1" destOrd="0" presId="urn:microsoft.com/office/officeart/2005/8/layout/orgChart1"/>
    <dgm:cxn modelId="{5379D840-DBFB-43E1-9B7A-61A3F62169E5}" type="presParOf" srcId="{1F2233AB-64DD-4681-9FCE-5FB734ACA201}" destId="{B00DFD1D-79B8-40C4-BD3D-8E200CBEB458}" srcOrd="1" destOrd="0" presId="urn:microsoft.com/office/officeart/2005/8/layout/orgChart1"/>
    <dgm:cxn modelId="{6365AAEB-EAB8-4043-BFC7-39B08E70A726}" type="presParOf" srcId="{1F2233AB-64DD-4681-9FCE-5FB734ACA201}" destId="{5B421AC6-1A6A-49DF-8B25-680489B60222}" srcOrd="2" destOrd="0" presId="urn:microsoft.com/office/officeart/2005/8/layout/orgChart1"/>
    <dgm:cxn modelId="{EEFAB79C-0765-4563-8C73-318448EFF13A}" type="presParOf" srcId="{64D2DD30-EDC9-4B4A-97EE-00A5A5A049E6}" destId="{38062757-DC5F-4632-8884-06319BFECB7E}" srcOrd="6" destOrd="0" presId="urn:microsoft.com/office/officeart/2005/8/layout/orgChart1"/>
    <dgm:cxn modelId="{F8C1B6B2-E2B8-4548-8262-83CED86282E4}" type="presParOf" srcId="{64D2DD30-EDC9-4B4A-97EE-00A5A5A049E6}" destId="{F722A5B4-D9B1-4246-9570-F38CFEF0C017}" srcOrd="7" destOrd="0" presId="urn:microsoft.com/office/officeart/2005/8/layout/orgChart1"/>
    <dgm:cxn modelId="{DFFDB458-A11E-46EF-B3B3-48ECDCF5B567}" type="presParOf" srcId="{F722A5B4-D9B1-4246-9570-F38CFEF0C017}" destId="{0A4CBE41-4FEC-49D3-9EB2-CC3E4FE2A3A5}" srcOrd="0" destOrd="0" presId="urn:microsoft.com/office/officeart/2005/8/layout/orgChart1"/>
    <dgm:cxn modelId="{6C35E089-9810-4F4D-A544-9A3029DA7DED}" type="presParOf" srcId="{0A4CBE41-4FEC-49D3-9EB2-CC3E4FE2A3A5}" destId="{BC421399-B757-4EC7-8908-D9B3C0B2F318}" srcOrd="0" destOrd="0" presId="urn:microsoft.com/office/officeart/2005/8/layout/orgChart1"/>
    <dgm:cxn modelId="{F22470D8-3117-4049-8BA4-71666B494E3E}" type="presParOf" srcId="{0A4CBE41-4FEC-49D3-9EB2-CC3E4FE2A3A5}" destId="{6CD2A0F2-9B8A-4116-99BA-567D0953AE0D}" srcOrd="1" destOrd="0" presId="urn:microsoft.com/office/officeart/2005/8/layout/orgChart1"/>
    <dgm:cxn modelId="{4B200863-5F47-4624-9C67-7E1BE41FCD6E}" type="presParOf" srcId="{F722A5B4-D9B1-4246-9570-F38CFEF0C017}" destId="{13CC0FBB-119E-46E5-9716-C5264256FE89}" srcOrd="1" destOrd="0" presId="urn:microsoft.com/office/officeart/2005/8/layout/orgChart1"/>
    <dgm:cxn modelId="{5280357E-9C88-4B7D-8DF6-361CCCEAE6C9}" type="presParOf" srcId="{F722A5B4-D9B1-4246-9570-F38CFEF0C017}" destId="{DB4BBCBC-7C14-4CA8-ABE0-195901395E16}" srcOrd="2" destOrd="0" presId="urn:microsoft.com/office/officeart/2005/8/layout/orgChart1"/>
    <dgm:cxn modelId="{07B1A72E-CED6-4FFE-B0A7-37894EAE2CB2}" type="presParOf" srcId="{64D2DD30-EDC9-4B4A-97EE-00A5A5A049E6}" destId="{3444E0B6-5B50-4EC8-BC95-BF15477FD075}" srcOrd="8" destOrd="0" presId="urn:microsoft.com/office/officeart/2005/8/layout/orgChart1"/>
    <dgm:cxn modelId="{15B43F57-CC46-4599-877D-3A74A2B3DD18}" type="presParOf" srcId="{64D2DD30-EDC9-4B4A-97EE-00A5A5A049E6}" destId="{0926C236-B8D7-466B-B902-13912897EA29}" srcOrd="9" destOrd="0" presId="urn:microsoft.com/office/officeart/2005/8/layout/orgChart1"/>
    <dgm:cxn modelId="{0D9DEB26-4BA0-41DE-B58E-91CD648CE1C6}" type="presParOf" srcId="{0926C236-B8D7-466B-B902-13912897EA29}" destId="{C9482E92-43CC-458A-8FC3-C8891D234CAE}" srcOrd="0" destOrd="0" presId="urn:microsoft.com/office/officeart/2005/8/layout/orgChart1"/>
    <dgm:cxn modelId="{6EAE3A5B-8CDE-4F07-80E0-CBEA4FE6F6FE}" type="presParOf" srcId="{C9482E92-43CC-458A-8FC3-C8891D234CAE}" destId="{0EB32D91-DB31-4C96-9BD5-B11D09D0E860}" srcOrd="0" destOrd="0" presId="urn:microsoft.com/office/officeart/2005/8/layout/orgChart1"/>
    <dgm:cxn modelId="{17747F6F-FDDC-44EC-BC95-C7ABC3A13ED4}" type="presParOf" srcId="{C9482E92-43CC-458A-8FC3-C8891D234CAE}" destId="{1777D3FF-A207-48F6-AE09-AFDC6DAE2892}" srcOrd="1" destOrd="0" presId="urn:microsoft.com/office/officeart/2005/8/layout/orgChart1"/>
    <dgm:cxn modelId="{4B52F82F-7C2F-4892-8709-09FF997B830E}" type="presParOf" srcId="{0926C236-B8D7-466B-B902-13912897EA29}" destId="{BE046855-9067-48EE-A609-65877205C3E2}" srcOrd="1" destOrd="0" presId="urn:microsoft.com/office/officeart/2005/8/layout/orgChart1"/>
    <dgm:cxn modelId="{47AF3C9B-DD3A-4A77-A5EF-1D4F0769E01C}" type="presParOf" srcId="{0926C236-B8D7-466B-B902-13912897EA29}" destId="{9C88D58D-99D1-403F-B664-00BF9C786602}" srcOrd="2" destOrd="0" presId="urn:microsoft.com/office/officeart/2005/8/layout/orgChart1"/>
    <dgm:cxn modelId="{76CA205D-3E64-4CFA-901F-954FBD104D4C}" type="presParOf" srcId="{BEEF9469-37FE-4A0C-B54B-35E02EFB1C61}" destId="{8F6AA057-6618-4F13-B552-3D37D6134929}" srcOrd="2" destOrd="0" presId="urn:microsoft.com/office/officeart/2005/8/layout/orgChart1"/>
    <dgm:cxn modelId="{18336979-2C8B-4B5A-A133-063A3B421674}" type="presParOf" srcId="{8F6AA057-6618-4F13-B552-3D37D6134929}" destId="{DF2FB4A1-6FF5-4B74-BD6E-3CE909212F80}" srcOrd="0" destOrd="0" presId="urn:microsoft.com/office/officeart/2005/8/layout/orgChart1"/>
    <dgm:cxn modelId="{13545742-6A7D-470F-AC5E-988EC0CCB9AA}" type="presParOf" srcId="{8F6AA057-6618-4F13-B552-3D37D6134929}" destId="{3A2D57F0-0D66-458D-B3E0-BB9BE3EDF387}" srcOrd="1" destOrd="0" presId="urn:microsoft.com/office/officeart/2005/8/layout/orgChart1"/>
    <dgm:cxn modelId="{A37D05A2-9DBD-4D71-B34B-59EE1A4C3724}" type="presParOf" srcId="{3A2D57F0-0D66-458D-B3E0-BB9BE3EDF387}" destId="{459CD9E8-E27D-4730-8FC4-9DCFE88C1E9B}" srcOrd="0" destOrd="0" presId="urn:microsoft.com/office/officeart/2005/8/layout/orgChart1"/>
    <dgm:cxn modelId="{5C28DC8F-000D-4472-AF9A-497008A993FA}" type="presParOf" srcId="{459CD9E8-E27D-4730-8FC4-9DCFE88C1E9B}" destId="{31E5E771-25CA-408C-BAC5-D644120CC9C6}" srcOrd="0" destOrd="0" presId="urn:microsoft.com/office/officeart/2005/8/layout/orgChart1"/>
    <dgm:cxn modelId="{E7B61520-9E76-4F90-BD73-BD8CC9EED0B5}" type="presParOf" srcId="{459CD9E8-E27D-4730-8FC4-9DCFE88C1E9B}" destId="{1EACE5CE-26F6-4D49-A5D7-E18365CC89EE}" srcOrd="1" destOrd="0" presId="urn:microsoft.com/office/officeart/2005/8/layout/orgChart1"/>
    <dgm:cxn modelId="{59E469F0-0926-4607-8246-2B6874140A79}" type="presParOf" srcId="{3A2D57F0-0D66-458D-B3E0-BB9BE3EDF387}" destId="{0C1E8FFC-B061-4BDF-9C3B-9928FFCB6E62}" srcOrd="1" destOrd="0" presId="urn:microsoft.com/office/officeart/2005/8/layout/orgChart1"/>
    <dgm:cxn modelId="{05E4514F-9932-4C40-8949-507A24FDC592}" type="presParOf" srcId="{3A2D57F0-0D66-458D-B3E0-BB9BE3EDF387}" destId="{7163FD93-B8D5-484E-9F84-047D765403F3}" srcOrd="2" destOrd="0" presId="urn:microsoft.com/office/officeart/2005/8/layout/orgChart1"/>
    <dgm:cxn modelId="{2FC70607-4051-4332-BC9A-0189D063E433}" type="presParOf" srcId="{19C99F79-199E-412A-AA40-008DBC67AD5C}" destId="{1F4337A3-0F7F-4D86-8344-9216C4B8996B}" srcOrd="2" destOrd="0" presId="urn:microsoft.com/office/officeart/2005/8/layout/orgChart1"/>
    <dgm:cxn modelId="{773368BD-C5BE-477F-9603-B751178816DD}" type="presParOf" srcId="{19C99F79-199E-412A-AA40-008DBC67AD5C}" destId="{D55FAE04-475C-48C8-A063-D91DDD232E6E}" srcOrd="3" destOrd="0" presId="urn:microsoft.com/office/officeart/2005/8/layout/orgChart1"/>
    <dgm:cxn modelId="{2FD45AAE-BDAA-4ACF-8AA8-D5C772E22CAB}" type="presParOf" srcId="{D55FAE04-475C-48C8-A063-D91DDD232E6E}" destId="{06775400-7739-4885-B2DD-02A9DFA874F5}" srcOrd="0" destOrd="0" presId="urn:microsoft.com/office/officeart/2005/8/layout/orgChart1"/>
    <dgm:cxn modelId="{582FFE40-362A-41AC-AE45-1B7726FBE453}" type="presParOf" srcId="{06775400-7739-4885-B2DD-02A9DFA874F5}" destId="{8F88A34B-8F28-425C-A89A-4ACA052C9D18}" srcOrd="0" destOrd="0" presId="urn:microsoft.com/office/officeart/2005/8/layout/orgChart1"/>
    <dgm:cxn modelId="{0021F98F-5B92-4214-BFDF-CE727CF6B5BF}" type="presParOf" srcId="{06775400-7739-4885-B2DD-02A9DFA874F5}" destId="{64038ACC-D134-4DAA-B70A-AFF57650B834}" srcOrd="1" destOrd="0" presId="urn:microsoft.com/office/officeart/2005/8/layout/orgChart1"/>
    <dgm:cxn modelId="{38E96CA0-5F75-469C-BE79-AC9D170254CC}" type="presParOf" srcId="{D55FAE04-475C-48C8-A063-D91DDD232E6E}" destId="{FC157BDE-A2C4-4FA1-8FA9-16FA12F5FD49}" srcOrd="1" destOrd="0" presId="urn:microsoft.com/office/officeart/2005/8/layout/orgChart1"/>
    <dgm:cxn modelId="{08BC21CB-2951-4FA6-B82C-C09996B83FAD}" type="presParOf" srcId="{FC157BDE-A2C4-4FA1-8FA9-16FA12F5FD49}" destId="{D7792D26-61AD-4AEB-AC4C-83C1CCFBCC2C}" srcOrd="0" destOrd="0" presId="urn:microsoft.com/office/officeart/2005/8/layout/orgChart1"/>
    <dgm:cxn modelId="{C959964D-58FC-43D2-A9E8-8DA0F54DF421}" type="presParOf" srcId="{FC157BDE-A2C4-4FA1-8FA9-16FA12F5FD49}" destId="{C7711969-3967-4666-A23B-F8363140CEE4}" srcOrd="1" destOrd="0" presId="urn:microsoft.com/office/officeart/2005/8/layout/orgChart1"/>
    <dgm:cxn modelId="{B1C0876A-2457-4B0A-8553-DFF198FAD2BF}" type="presParOf" srcId="{C7711969-3967-4666-A23B-F8363140CEE4}" destId="{85D74D9B-D193-4D62-8F7B-950A013B0E8B}" srcOrd="0" destOrd="0" presId="urn:microsoft.com/office/officeart/2005/8/layout/orgChart1"/>
    <dgm:cxn modelId="{096F55CF-112A-48E2-B72D-E73E5D5699B3}" type="presParOf" srcId="{85D74D9B-D193-4D62-8F7B-950A013B0E8B}" destId="{B297314E-6996-43D2-AD47-55E049FA234E}" srcOrd="0" destOrd="0" presId="urn:microsoft.com/office/officeart/2005/8/layout/orgChart1"/>
    <dgm:cxn modelId="{5D626A8A-02FB-4C36-BEC9-E275579EEFCF}" type="presParOf" srcId="{85D74D9B-D193-4D62-8F7B-950A013B0E8B}" destId="{B6B4D3BF-48D6-48F3-BEFC-1300EF9D791C}" srcOrd="1" destOrd="0" presId="urn:microsoft.com/office/officeart/2005/8/layout/orgChart1"/>
    <dgm:cxn modelId="{87C29520-15A5-4A13-87CE-6A2E87D6C23D}" type="presParOf" srcId="{C7711969-3967-4666-A23B-F8363140CEE4}" destId="{FB37FBEC-77EC-4F30-90DD-FEE16AB5347D}" srcOrd="1" destOrd="0" presId="urn:microsoft.com/office/officeart/2005/8/layout/orgChart1"/>
    <dgm:cxn modelId="{493CF3AB-7978-4435-B3A2-FDC123BF2ACB}" type="presParOf" srcId="{C7711969-3967-4666-A23B-F8363140CEE4}" destId="{4C2A1DCC-25CB-41B5-9CC0-8FB8CEF5BFF2}" srcOrd="2" destOrd="0" presId="urn:microsoft.com/office/officeart/2005/8/layout/orgChart1"/>
    <dgm:cxn modelId="{150118DD-C6DD-4F04-AAA0-36BF2935FE8E}" type="presParOf" srcId="{FC157BDE-A2C4-4FA1-8FA9-16FA12F5FD49}" destId="{9EB98FF3-E177-49F4-A555-8B8306645C87}" srcOrd="2" destOrd="0" presId="urn:microsoft.com/office/officeart/2005/8/layout/orgChart1"/>
    <dgm:cxn modelId="{855C6437-7D9F-49F1-8219-827D59D0ABF7}" type="presParOf" srcId="{FC157BDE-A2C4-4FA1-8FA9-16FA12F5FD49}" destId="{5095D6CF-2EC1-4477-85A6-45FF0A09BCAD}" srcOrd="3" destOrd="0" presId="urn:microsoft.com/office/officeart/2005/8/layout/orgChart1"/>
    <dgm:cxn modelId="{E52F9E4B-D24D-4992-BCFA-F6294925D9CA}" type="presParOf" srcId="{5095D6CF-2EC1-4477-85A6-45FF0A09BCAD}" destId="{56F69E1C-5C9D-4E86-8751-B4116E7AF2B7}" srcOrd="0" destOrd="0" presId="urn:microsoft.com/office/officeart/2005/8/layout/orgChart1"/>
    <dgm:cxn modelId="{99B4C95F-816A-42A2-8DC7-206876A7BCD6}" type="presParOf" srcId="{56F69E1C-5C9D-4E86-8751-B4116E7AF2B7}" destId="{0349C1C5-B037-4310-9CE5-4962A97E06DC}" srcOrd="0" destOrd="0" presId="urn:microsoft.com/office/officeart/2005/8/layout/orgChart1"/>
    <dgm:cxn modelId="{92004028-AA4F-4091-9A28-0D242CF77D5D}" type="presParOf" srcId="{56F69E1C-5C9D-4E86-8751-B4116E7AF2B7}" destId="{580290F3-236F-4DDB-BFD2-8EDA2F70C051}" srcOrd="1" destOrd="0" presId="urn:microsoft.com/office/officeart/2005/8/layout/orgChart1"/>
    <dgm:cxn modelId="{26DB812D-5C65-4F3D-B513-2589C889F64E}" type="presParOf" srcId="{5095D6CF-2EC1-4477-85A6-45FF0A09BCAD}" destId="{1C174ECB-C6C4-4F2C-83D8-C4CD41DCE197}" srcOrd="1" destOrd="0" presId="urn:microsoft.com/office/officeart/2005/8/layout/orgChart1"/>
    <dgm:cxn modelId="{9B7FBB2F-84EA-4E7F-B156-F3136CE239A4}" type="presParOf" srcId="{5095D6CF-2EC1-4477-85A6-45FF0A09BCAD}" destId="{6EE10039-D3C5-4BA8-ADCC-5FCF0B71FDB7}" srcOrd="2" destOrd="0" presId="urn:microsoft.com/office/officeart/2005/8/layout/orgChart1"/>
    <dgm:cxn modelId="{83B2E17B-3ED8-4BCC-BED9-ABE9CC7EB594}" type="presParOf" srcId="{FC157BDE-A2C4-4FA1-8FA9-16FA12F5FD49}" destId="{BBED58EE-7600-470B-AE07-C4D4A3DBF56A}" srcOrd="4" destOrd="0" presId="urn:microsoft.com/office/officeart/2005/8/layout/orgChart1"/>
    <dgm:cxn modelId="{789C8D55-10C3-46C5-9A62-27DB9A9601D3}" type="presParOf" srcId="{FC157BDE-A2C4-4FA1-8FA9-16FA12F5FD49}" destId="{AC29DC2F-5370-4E47-B725-01A0AABA9A4D}" srcOrd="5" destOrd="0" presId="urn:microsoft.com/office/officeart/2005/8/layout/orgChart1"/>
    <dgm:cxn modelId="{8AFD791C-CC49-437E-A01E-FAB4F9B5AFE6}" type="presParOf" srcId="{AC29DC2F-5370-4E47-B725-01A0AABA9A4D}" destId="{8712063D-85CF-4831-ACE0-383E76281B08}" srcOrd="0" destOrd="0" presId="urn:microsoft.com/office/officeart/2005/8/layout/orgChart1"/>
    <dgm:cxn modelId="{81CA9B39-D2F7-4739-BABE-EBEAAAA16DCA}" type="presParOf" srcId="{8712063D-85CF-4831-ACE0-383E76281B08}" destId="{01F9FA3A-8171-4FFE-ADCE-A08F32974E47}" srcOrd="0" destOrd="0" presId="urn:microsoft.com/office/officeart/2005/8/layout/orgChart1"/>
    <dgm:cxn modelId="{09D9008B-D35C-440D-A543-ECA0F661004A}" type="presParOf" srcId="{8712063D-85CF-4831-ACE0-383E76281B08}" destId="{302B31B7-4BA3-4043-BA7B-1DC3913165E5}" srcOrd="1" destOrd="0" presId="urn:microsoft.com/office/officeart/2005/8/layout/orgChart1"/>
    <dgm:cxn modelId="{CDA65B0A-48BD-4B26-846C-97648B520E6A}" type="presParOf" srcId="{AC29DC2F-5370-4E47-B725-01A0AABA9A4D}" destId="{63C16487-7EFF-4F4E-9A02-D1C9651A9DBC}" srcOrd="1" destOrd="0" presId="urn:microsoft.com/office/officeart/2005/8/layout/orgChart1"/>
    <dgm:cxn modelId="{762B49FA-2507-4AE5-9406-D60284190B84}" type="presParOf" srcId="{AC29DC2F-5370-4E47-B725-01A0AABA9A4D}" destId="{01ACF30A-76A3-472C-8287-3644E0FE6112}" srcOrd="2" destOrd="0" presId="urn:microsoft.com/office/officeart/2005/8/layout/orgChart1"/>
    <dgm:cxn modelId="{BF6F4541-877E-41F6-B122-9C639198362A}" type="presParOf" srcId="{FC157BDE-A2C4-4FA1-8FA9-16FA12F5FD49}" destId="{DC0D6939-CF42-45C4-A2F2-3E5BE7ABB72E}" srcOrd="6" destOrd="0" presId="urn:microsoft.com/office/officeart/2005/8/layout/orgChart1"/>
    <dgm:cxn modelId="{435B7EED-802D-4365-8EF8-48B6387684E8}" type="presParOf" srcId="{FC157BDE-A2C4-4FA1-8FA9-16FA12F5FD49}" destId="{676B5272-B75A-4696-89EE-BDDCE58618A4}" srcOrd="7" destOrd="0" presId="urn:microsoft.com/office/officeart/2005/8/layout/orgChart1"/>
    <dgm:cxn modelId="{987AC723-E9CA-466A-BA26-2CDA48AEE1D2}" type="presParOf" srcId="{676B5272-B75A-4696-89EE-BDDCE58618A4}" destId="{46EA3FD2-0D36-4E2D-BAE0-4BB22881FA3E}" srcOrd="0" destOrd="0" presId="urn:microsoft.com/office/officeart/2005/8/layout/orgChart1"/>
    <dgm:cxn modelId="{9AFDE4AC-9653-4988-8D5C-08D82D6874A2}" type="presParOf" srcId="{46EA3FD2-0D36-4E2D-BAE0-4BB22881FA3E}" destId="{64B77AC3-EFFB-4B14-BCA6-6DA7AE993523}" srcOrd="0" destOrd="0" presId="urn:microsoft.com/office/officeart/2005/8/layout/orgChart1"/>
    <dgm:cxn modelId="{2843F386-C9BC-4F66-A0B3-DA660CD7EF0A}" type="presParOf" srcId="{46EA3FD2-0D36-4E2D-BAE0-4BB22881FA3E}" destId="{57D01D6F-3BEE-42A4-80CF-8E9DC74037B3}" srcOrd="1" destOrd="0" presId="urn:microsoft.com/office/officeart/2005/8/layout/orgChart1"/>
    <dgm:cxn modelId="{8D028812-ADDF-4A65-A62F-F8FA284CD48B}" type="presParOf" srcId="{676B5272-B75A-4696-89EE-BDDCE58618A4}" destId="{6E646A2F-6786-42DF-BA76-EABB0A0A3DB8}" srcOrd="1" destOrd="0" presId="urn:microsoft.com/office/officeart/2005/8/layout/orgChart1"/>
    <dgm:cxn modelId="{A9A1CC1E-5EC3-4C88-BB76-7C21DBD79136}" type="presParOf" srcId="{6E646A2F-6786-42DF-BA76-EABB0A0A3DB8}" destId="{7C0364AD-2C3C-43E2-B392-1FCB73EF578E}" srcOrd="0" destOrd="0" presId="urn:microsoft.com/office/officeart/2005/8/layout/orgChart1"/>
    <dgm:cxn modelId="{7AE23896-9AB6-4D38-B8CC-A49660AE4FFF}" type="presParOf" srcId="{6E646A2F-6786-42DF-BA76-EABB0A0A3DB8}" destId="{BC0C3578-15DB-42DB-AA06-1F40FE2840F9}" srcOrd="1" destOrd="0" presId="urn:microsoft.com/office/officeart/2005/8/layout/orgChart1"/>
    <dgm:cxn modelId="{21F91B80-8E94-4DD9-8D85-421FDA082A0C}" type="presParOf" srcId="{BC0C3578-15DB-42DB-AA06-1F40FE2840F9}" destId="{E59F2657-0AA4-4F8C-BA2B-5321D18AE5EA}" srcOrd="0" destOrd="0" presId="urn:microsoft.com/office/officeart/2005/8/layout/orgChart1"/>
    <dgm:cxn modelId="{D44A1CAF-ACC4-4A93-B476-8259307BA530}" type="presParOf" srcId="{E59F2657-0AA4-4F8C-BA2B-5321D18AE5EA}" destId="{5A4B62C2-32C2-4A65-8155-6641126E9F2F}" srcOrd="0" destOrd="0" presId="urn:microsoft.com/office/officeart/2005/8/layout/orgChart1"/>
    <dgm:cxn modelId="{7B63BB44-D1F8-4810-B5C6-4F1BD6BC8708}" type="presParOf" srcId="{E59F2657-0AA4-4F8C-BA2B-5321D18AE5EA}" destId="{95910D34-3EE2-4DB0-BE66-5BB4789BAE05}" srcOrd="1" destOrd="0" presId="urn:microsoft.com/office/officeart/2005/8/layout/orgChart1"/>
    <dgm:cxn modelId="{99E32011-D092-485E-B33B-C34E58776364}" type="presParOf" srcId="{BC0C3578-15DB-42DB-AA06-1F40FE2840F9}" destId="{41E40B5A-B49D-4D76-9595-0B2D401ED558}" srcOrd="1" destOrd="0" presId="urn:microsoft.com/office/officeart/2005/8/layout/orgChart1"/>
    <dgm:cxn modelId="{A0358ACE-C353-4316-A172-A3A2806CA869}" type="presParOf" srcId="{BC0C3578-15DB-42DB-AA06-1F40FE2840F9}" destId="{1184D03F-6E75-46B7-A20E-3E4D25F89C96}" srcOrd="2" destOrd="0" presId="urn:microsoft.com/office/officeart/2005/8/layout/orgChart1"/>
    <dgm:cxn modelId="{98CE0C04-E0D8-4D1D-A820-EF213B306818}" type="presParOf" srcId="{6E646A2F-6786-42DF-BA76-EABB0A0A3DB8}" destId="{6EFFC749-A079-42A8-BF33-CD28AE778873}" srcOrd="2" destOrd="0" presId="urn:microsoft.com/office/officeart/2005/8/layout/orgChart1"/>
    <dgm:cxn modelId="{888D1BE2-87F1-4033-A5DC-F277072816CB}" type="presParOf" srcId="{6E646A2F-6786-42DF-BA76-EABB0A0A3DB8}" destId="{BB7D395B-85B9-459E-B0F2-D4294F42A2C6}" srcOrd="3" destOrd="0" presId="urn:microsoft.com/office/officeart/2005/8/layout/orgChart1"/>
    <dgm:cxn modelId="{FB8B1758-C32B-4494-A540-BBE75785B840}" type="presParOf" srcId="{BB7D395B-85B9-459E-B0F2-D4294F42A2C6}" destId="{B6E9C0A3-78B8-4564-AA36-8AC8FF4A4514}" srcOrd="0" destOrd="0" presId="urn:microsoft.com/office/officeart/2005/8/layout/orgChart1"/>
    <dgm:cxn modelId="{DD73F8CA-8446-4C40-9EA0-C20706664D51}" type="presParOf" srcId="{B6E9C0A3-78B8-4564-AA36-8AC8FF4A4514}" destId="{A99AEF20-5626-4389-8A90-BC08AB947279}" srcOrd="0" destOrd="0" presId="urn:microsoft.com/office/officeart/2005/8/layout/orgChart1"/>
    <dgm:cxn modelId="{0BC5071B-2D20-418B-85C4-AE50450EEE76}" type="presParOf" srcId="{B6E9C0A3-78B8-4564-AA36-8AC8FF4A4514}" destId="{56697449-5A42-4B13-BA9C-B640BAF71804}" srcOrd="1" destOrd="0" presId="urn:microsoft.com/office/officeart/2005/8/layout/orgChart1"/>
    <dgm:cxn modelId="{D0AA2A71-30F9-4A39-BB7D-B42511F2F60E}" type="presParOf" srcId="{BB7D395B-85B9-459E-B0F2-D4294F42A2C6}" destId="{C69372BF-3FF7-4C32-8612-5467B3E20B45}" srcOrd="1" destOrd="0" presId="urn:microsoft.com/office/officeart/2005/8/layout/orgChart1"/>
    <dgm:cxn modelId="{90F3AE3D-1AFB-4B8F-A022-03C9EC83CDAA}" type="presParOf" srcId="{BB7D395B-85B9-459E-B0F2-D4294F42A2C6}" destId="{E07D5D83-6189-4FED-ADF4-39970706FECA}" srcOrd="2" destOrd="0" presId="urn:microsoft.com/office/officeart/2005/8/layout/orgChart1"/>
    <dgm:cxn modelId="{07DAA4F4-BDC7-4938-873C-03D4432CD3E1}" type="presParOf" srcId="{6E646A2F-6786-42DF-BA76-EABB0A0A3DB8}" destId="{7BED34E0-4EE4-41F4-BA05-E503F198A5E3}" srcOrd="4" destOrd="0" presId="urn:microsoft.com/office/officeart/2005/8/layout/orgChart1"/>
    <dgm:cxn modelId="{4290485A-A416-4299-9DB9-19D078195155}" type="presParOf" srcId="{6E646A2F-6786-42DF-BA76-EABB0A0A3DB8}" destId="{C4471316-4F71-47D2-B762-EB5B0D195254}" srcOrd="5" destOrd="0" presId="urn:microsoft.com/office/officeart/2005/8/layout/orgChart1"/>
    <dgm:cxn modelId="{5EFBBB38-BB51-45F6-82B3-23733A6BC531}" type="presParOf" srcId="{C4471316-4F71-47D2-B762-EB5B0D195254}" destId="{CF01B095-BC51-4646-A64E-0770C64206FB}" srcOrd="0" destOrd="0" presId="urn:microsoft.com/office/officeart/2005/8/layout/orgChart1"/>
    <dgm:cxn modelId="{3E57C72C-7705-4E82-B51D-3D0C1C1A1238}" type="presParOf" srcId="{CF01B095-BC51-4646-A64E-0770C64206FB}" destId="{B5420C3D-403B-458B-8348-ADE60FB081B7}" srcOrd="0" destOrd="0" presId="urn:microsoft.com/office/officeart/2005/8/layout/orgChart1"/>
    <dgm:cxn modelId="{AC3CFD0F-DF88-40F3-9180-D5CE39210828}" type="presParOf" srcId="{CF01B095-BC51-4646-A64E-0770C64206FB}" destId="{8644FB99-4038-4C56-A9CE-BFCCB089E753}" srcOrd="1" destOrd="0" presId="urn:microsoft.com/office/officeart/2005/8/layout/orgChart1"/>
    <dgm:cxn modelId="{FE604B58-BCAF-4887-9BC1-F2752EEE43AA}" type="presParOf" srcId="{C4471316-4F71-47D2-B762-EB5B0D195254}" destId="{DCAB3EB7-5CD6-4E97-9266-926CA29F9100}" srcOrd="1" destOrd="0" presId="urn:microsoft.com/office/officeart/2005/8/layout/orgChart1"/>
    <dgm:cxn modelId="{D399B769-5EB3-4714-B26F-145AA8900547}" type="presParOf" srcId="{C4471316-4F71-47D2-B762-EB5B0D195254}" destId="{7A42DE06-06CE-42D5-B51C-D027FCAC66D5}" srcOrd="2" destOrd="0" presId="urn:microsoft.com/office/officeart/2005/8/layout/orgChart1"/>
    <dgm:cxn modelId="{21388811-5C1D-46FB-8FDA-D599C00B6041}" type="presParOf" srcId="{676B5272-B75A-4696-89EE-BDDCE58618A4}" destId="{D3D3FA05-E4B2-49A9-A7C2-DF3497BC280C}" srcOrd="2" destOrd="0" presId="urn:microsoft.com/office/officeart/2005/8/layout/orgChart1"/>
    <dgm:cxn modelId="{F6878E57-2947-49E8-B536-392C4F92B406}" type="presParOf" srcId="{FC157BDE-A2C4-4FA1-8FA9-16FA12F5FD49}" destId="{B28AEB07-676C-4FE6-87ED-B0D3CADD36DF}" srcOrd="8" destOrd="0" presId="urn:microsoft.com/office/officeart/2005/8/layout/orgChart1"/>
    <dgm:cxn modelId="{CD801B11-CB60-4EEF-B96E-2A4318A972CD}" type="presParOf" srcId="{FC157BDE-A2C4-4FA1-8FA9-16FA12F5FD49}" destId="{BBCD80BF-37E8-4893-ABFC-1F323F1BDE5B}" srcOrd="9" destOrd="0" presId="urn:microsoft.com/office/officeart/2005/8/layout/orgChart1"/>
    <dgm:cxn modelId="{21A133B6-76BE-4579-8A86-29A6779F23D0}" type="presParOf" srcId="{BBCD80BF-37E8-4893-ABFC-1F323F1BDE5B}" destId="{D0487C0F-FCD4-40DB-A745-6D05B23970A5}" srcOrd="0" destOrd="0" presId="urn:microsoft.com/office/officeart/2005/8/layout/orgChart1"/>
    <dgm:cxn modelId="{6A7C2721-F2C3-4DE1-B6B9-C75005DD7D64}" type="presParOf" srcId="{D0487C0F-FCD4-40DB-A745-6D05B23970A5}" destId="{426C755F-4C7F-49EF-AD7B-CC04B987AF07}" srcOrd="0" destOrd="0" presId="urn:microsoft.com/office/officeart/2005/8/layout/orgChart1"/>
    <dgm:cxn modelId="{4C07B203-7A67-4D81-978D-18DB532635E9}" type="presParOf" srcId="{D0487C0F-FCD4-40DB-A745-6D05B23970A5}" destId="{644F3FD2-E29D-48BF-A1CA-38AEE88EBE29}" srcOrd="1" destOrd="0" presId="urn:microsoft.com/office/officeart/2005/8/layout/orgChart1"/>
    <dgm:cxn modelId="{85ED2DFC-BECF-4050-B689-09B7CA6305BA}" type="presParOf" srcId="{BBCD80BF-37E8-4893-ABFC-1F323F1BDE5B}" destId="{6A0AD638-4B2F-44B0-9501-0C4124E20469}" srcOrd="1" destOrd="0" presId="urn:microsoft.com/office/officeart/2005/8/layout/orgChart1"/>
    <dgm:cxn modelId="{A90A2F7F-8F62-4D01-8211-122C5BD9087D}" type="presParOf" srcId="{BBCD80BF-37E8-4893-ABFC-1F323F1BDE5B}" destId="{66B23263-12F6-47FA-996E-56AE9645D370}" srcOrd="2" destOrd="0" presId="urn:microsoft.com/office/officeart/2005/8/layout/orgChart1"/>
    <dgm:cxn modelId="{8265B838-49FC-4ED7-A6E3-DA4B860EDB86}" type="presParOf" srcId="{FC157BDE-A2C4-4FA1-8FA9-16FA12F5FD49}" destId="{A25FDEA6-4C1A-4EA3-8D61-03CFA95F41F4}" srcOrd="10" destOrd="0" presId="urn:microsoft.com/office/officeart/2005/8/layout/orgChart1"/>
    <dgm:cxn modelId="{29DBE5E2-999A-4125-96DF-DE39B2EBAC81}" type="presParOf" srcId="{FC157BDE-A2C4-4FA1-8FA9-16FA12F5FD49}" destId="{F8CD34C4-4D93-47F8-AA6B-856513E4AB92}" srcOrd="11" destOrd="0" presId="urn:microsoft.com/office/officeart/2005/8/layout/orgChart1"/>
    <dgm:cxn modelId="{1C495A58-6840-4C0E-82E4-DCAACDD107A1}" type="presParOf" srcId="{F8CD34C4-4D93-47F8-AA6B-856513E4AB92}" destId="{0F8D5A91-51EC-4079-A281-8ECD6B5F67E6}" srcOrd="0" destOrd="0" presId="urn:microsoft.com/office/officeart/2005/8/layout/orgChart1"/>
    <dgm:cxn modelId="{8E4C1D34-56A1-4B33-B6EA-D51EE8653033}" type="presParOf" srcId="{0F8D5A91-51EC-4079-A281-8ECD6B5F67E6}" destId="{39C579E7-83F3-45AD-A1A4-825A943AC2FC}" srcOrd="0" destOrd="0" presId="urn:microsoft.com/office/officeart/2005/8/layout/orgChart1"/>
    <dgm:cxn modelId="{324FDFF7-92DF-4643-BEE9-AFFB962CF3FD}" type="presParOf" srcId="{0F8D5A91-51EC-4079-A281-8ECD6B5F67E6}" destId="{5FA6347F-68B3-4295-BB3A-C0351339787E}" srcOrd="1" destOrd="0" presId="urn:microsoft.com/office/officeart/2005/8/layout/orgChart1"/>
    <dgm:cxn modelId="{CEA3B859-0DFD-4945-8016-82A1D9CD57CC}" type="presParOf" srcId="{F8CD34C4-4D93-47F8-AA6B-856513E4AB92}" destId="{2E50A607-B269-4007-8213-881E4045A85F}" srcOrd="1" destOrd="0" presId="urn:microsoft.com/office/officeart/2005/8/layout/orgChart1"/>
    <dgm:cxn modelId="{1D66F077-59D2-406C-9CA5-D2FBE7911EC4}" type="presParOf" srcId="{F8CD34C4-4D93-47F8-AA6B-856513E4AB92}" destId="{B579A60C-9710-4F68-BBE9-EFD8437E01DD}" srcOrd="2" destOrd="0" presId="urn:microsoft.com/office/officeart/2005/8/layout/orgChart1"/>
    <dgm:cxn modelId="{88C372F8-7645-4633-B820-B0EB1C7C49B0}" type="presParOf" srcId="{D55FAE04-475C-48C8-A063-D91DDD232E6E}" destId="{52BFD269-B173-41F3-9D4F-420052F94189}" srcOrd="2" destOrd="0" presId="urn:microsoft.com/office/officeart/2005/8/layout/orgChart1"/>
    <dgm:cxn modelId="{77B65859-844B-4753-8D5F-9DB876FB4939}" type="presParOf" srcId="{52BFD269-B173-41F3-9D4F-420052F94189}" destId="{E5C818A6-F054-4088-B925-A8F761EEA41D}" srcOrd="0" destOrd="0" presId="urn:microsoft.com/office/officeart/2005/8/layout/orgChart1"/>
    <dgm:cxn modelId="{BCE2DBBC-B854-4E21-9D09-B30A3E90A319}" type="presParOf" srcId="{52BFD269-B173-41F3-9D4F-420052F94189}" destId="{241227B6-E1D0-41B4-B770-3EC26C9CD6BF}" srcOrd="1" destOrd="0" presId="urn:microsoft.com/office/officeart/2005/8/layout/orgChart1"/>
    <dgm:cxn modelId="{07A6F4D8-3A48-4413-8797-B7F89930B844}" type="presParOf" srcId="{241227B6-E1D0-41B4-B770-3EC26C9CD6BF}" destId="{50681EE7-4AB4-4C1D-94E7-3BF3CAD4D60F}" srcOrd="0" destOrd="0" presId="urn:microsoft.com/office/officeart/2005/8/layout/orgChart1"/>
    <dgm:cxn modelId="{BE404553-6AA1-4C79-B3B4-BFEB09562F16}" type="presParOf" srcId="{50681EE7-4AB4-4C1D-94E7-3BF3CAD4D60F}" destId="{F36F4D1C-4140-4B1B-999B-72D35047399D}" srcOrd="0" destOrd="0" presId="urn:microsoft.com/office/officeart/2005/8/layout/orgChart1"/>
    <dgm:cxn modelId="{00A8EB8D-62B7-4BEF-B301-B523D12288DD}" type="presParOf" srcId="{50681EE7-4AB4-4C1D-94E7-3BF3CAD4D60F}" destId="{8F1F4CBF-9755-4C55-92BA-AB69DF11A811}" srcOrd="1" destOrd="0" presId="urn:microsoft.com/office/officeart/2005/8/layout/orgChart1"/>
    <dgm:cxn modelId="{79BFF069-C3ED-4BAF-960A-7F77C795DFEC}" type="presParOf" srcId="{241227B6-E1D0-41B4-B770-3EC26C9CD6BF}" destId="{1A6B96F7-09EE-41FB-998D-B1A0A512E0CD}" srcOrd="1" destOrd="0" presId="urn:microsoft.com/office/officeart/2005/8/layout/orgChart1"/>
    <dgm:cxn modelId="{865B49D1-8BB8-4343-A269-2C37A4E18E43}" type="presParOf" srcId="{241227B6-E1D0-41B4-B770-3EC26C9CD6BF}" destId="{C4B9E0BB-4A15-4402-BA21-62EEE56893B0}" srcOrd="2" destOrd="0" presId="urn:microsoft.com/office/officeart/2005/8/layout/orgChart1"/>
    <dgm:cxn modelId="{E1E87D41-A1ED-41ED-875E-9EC24D5C825B}" type="presParOf" srcId="{52BFD269-B173-41F3-9D4F-420052F94189}" destId="{6BF2B814-4D88-483C-A893-EE502CA907E6}" srcOrd="2" destOrd="0" presId="urn:microsoft.com/office/officeart/2005/8/layout/orgChart1"/>
    <dgm:cxn modelId="{10EA3D9A-6583-4C19-8C12-1D303AD03D6E}" type="presParOf" srcId="{52BFD269-B173-41F3-9D4F-420052F94189}" destId="{039B749B-D05D-440F-A9F2-A2763440FC55}" srcOrd="3" destOrd="0" presId="urn:microsoft.com/office/officeart/2005/8/layout/orgChart1"/>
    <dgm:cxn modelId="{B4E18B69-20A9-4585-80E7-CBF25E415B42}" type="presParOf" srcId="{039B749B-D05D-440F-A9F2-A2763440FC55}" destId="{367F2905-9DB7-41A1-B948-483205D7E400}" srcOrd="0" destOrd="0" presId="urn:microsoft.com/office/officeart/2005/8/layout/orgChart1"/>
    <dgm:cxn modelId="{7F107236-045D-40C1-8A4B-10F9CB3CD745}" type="presParOf" srcId="{367F2905-9DB7-41A1-B948-483205D7E400}" destId="{D8365B9B-91A6-4827-9DEF-6BFFB1028935}" srcOrd="0" destOrd="0" presId="urn:microsoft.com/office/officeart/2005/8/layout/orgChart1"/>
    <dgm:cxn modelId="{6A06FC9B-5EEC-4E08-9FB5-5C72F693326D}" type="presParOf" srcId="{367F2905-9DB7-41A1-B948-483205D7E400}" destId="{31863317-B6C4-4CD1-8F35-063E828308D9}" srcOrd="1" destOrd="0" presId="urn:microsoft.com/office/officeart/2005/8/layout/orgChart1"/>
    <dgm:cxn modelId="{947A034B-F015-4A32-9DE8-C61FB34E158B}" type="presParOf" srcId="{039B749B-D05D-440F-A9F2-A2763440FC55}" destId="{2FDF780F-C4CF-4B75-8221-0C523CEA5D5A}" srcOrd="1" destOrd="0" presId="urn:microsoft.com/office/officeart/2005/8/layout/orgChart1"/>
    <dgm:cxn modelId="{793F6F62-B3FF-4C01-8CE9-65A2FCF18368}" type="presParOf" srcId="{039B749B-D05D-440F-A9F2-A2763440FC55}" destId="{FEE07BF9-CB3E-4B84-A7ED-987B9D589D1B}" srcOrd="2" destOrd="0" presId="urn:microsoft.com/office/officeart/2005/8/layout/orgChart1"/>
    <dgm:cxn modelId="{85688617-776F-46AD-A1F7-37080DA433A8}" type="presParOf" srcId="{19C99F79-199E-412A-AA40-008DBC67AD5C}" destId="{0F5D43C4-1296-4525-96A8-40A1D73D2C0F}" srcOrd="4" destOrd="0" presId="urn:microsoft.com/office/officeart/2005/8/layout/orgChart1"/>
    <dgm:cxn modelId="{72B93268-B656-4F8D-AB2E-839C9AE6F19E}" type="presParOf" srcId="{19C99F79-199E-412A-AA40-008DBC67AD5C}" destId="{67402E23-FE53-48E4-8FF7-D9BA3391A9B8}" srcOrd="5" destOrd="0" presId="urn:microsoft.com/office/officeart/2005/8/layout/orgChart1"/>
    <dgm:cxn modelId="{6DA4ECA3-065B-4DA4-B65F-5D9275C5F21F}" type="presParOf" srcId="{67402E23-FE53-48E4-8FF7-D9BA3391A9B8}" destId="{9D48AD78-9D7C-4572-81F4-9996AC40389A}" srcOrd="0" destOrd="0" presId="urn:microsoft.com/office/officeart/2005/8/layout/orgChart1"/>
    <dgm:cxn modelId="{99A6A868-E9BD-41AB-80B8-6482E6A1D177}" type="presParOf" srcId="{9D48AD78-9D7C-4572-81F4-9996AC40389A}" destId="{F13D007D-198D-438B-AB2F-A28694FE493F}" srcOrd="0" destOrd="0" presId="urn:microsoft.com/office/officeart/2005/8/layout/orgChart1"/>
    <dgm:cxn modelId="{8CB2CB00-032B-4619-A8E6-953BA2A92416}" type="presParOf" srcId="{9D48AD78-9D7C-4572-81F4-9996AC40389A}" destId="{8F551A84-99AA-4532-A55C-C1FFE32462EE}" srcOrd="1" destOrd="0" presId="urn:microsoft.com/office/officeart/2005/8/layout/orgChart1"/>
    <dgm:cxn modelId="{59EC9415-9CE3-4AE3-AA1B-FCAA64F35219}" type="presParOf" srcId="{67402E23-FE53-48E4-8FF7-D9BA3391A9B8}" destId="{F7D6316C-F66D-4882-BC7F-105AF6B0BB42}" srcOrd="1" destOrd="0" presId="urn:microsoft.com/office/officeart/2005/8/layout/orgChart1"/>
    <dgm:cxn modelId="{4CF8B930-7E85-45DA-9CC0-234FFB814FA5}" type="presParOf" srcId="{F7D6316C-F66D-4882-BC7F-105AF6B0BB42}" destId="{3833506E-4D01-4820-9D1E-F9A58E1D3CAA}" srcOrd="0" destOrd="0" presId="urn:microsoft.com/office/officeart/2005/8/layout/orgChart1"/>
    <dgm:cxn modelId="{CBE48E29-17E8-423E-B3FC-CB93971C4A99}" type="presParOf" srcId="{F7D6316C-F66D-4882-BC7F-105AF6B0BB42}" destId="{09D22079-808E-4AB2-9CA5-638A1A613517}" srcOrd="1" destOrd="0" presId="urn:microsoft.com/office/officeart/2005/8/layout/orgChart1"/>
    <dgm:cxn modelId="{15B52CFC-CFCD-4EB6-8AE7-FB1EAF19AAF5}" type="presParOf" srcId="{09D22079-808E-4AB2-9CA5-638A1A613517}" destId="{66446E15-B553-434D-A4C0-C203496EF3B4}" srcOrd="0" destOrd="0" presId="urn:microsoft.com/office/officeart/2005/8/layout/orgChart1"/>
    <dgm:cxn modelId="{DAAEDDF5-3FD9-4C11-A49A-91F1D6939CE2}" type="presParOf" srcId="{66446E15-B553-434D-A4C0-C203496EF3B4}" destId="{B85B95AA-5689-48CF-B4BC-60340A90B3F2}" srcOrd="0" destOrd="0" presId="urn:microsoft.com/office/officeart/2005/8/layout/orgChart1"/>
    <dgm:cxn modelId="{BB3A82B6-9AF3-4EB4-8004-D3420234F8D5}" type="presParOf" srcId="{66446E15-B553-434D-A4C0-C203496EF3B4}" destId="{442AAD52-E5C3-4D2F-94CC-412C3BEC3528}" srcOrd="1" destOrd="0" presId="urn:microsoft.com/office/officeart/2005/8/layout/orgChart1"/>
    <dgm:cxn modelId="{A3B954BB-30FC-4B7B-A911-11ACF92A4971}" type="presParOf" srcId="{09D22079-808E-4AB2-9CA5-638A1A613517}" destId="{CB1B6B68-850F-43CA-AEFF-36298C948B62}" srcOrd="1" destOrd="0" presId="urn:microsoft.com/office/officeart/2005/8/layout/orgChart1"/>
    <dgm:cxn modelId="{C9776E82-BB1C-4BDE-A52F-B51DE2AA1210}" type="presParOf" srcId="{09D22079-808E-4AB2-9CA5-638A1A613517}" destId="{4E43A34D-4CBE-4404-BDD2-8F02FE20A231}" srcOrd="2" destOrd="0" presId="urn:microsoft.com/office/officeart/2005/8/layout/orgChart1"/>
    <dgm:cxn modelId="{1A599A0C-A39D-488A-AF01-83CD13F4EA7D}" type="presParOf" srcId="{F7D6316C-F66D-4882-BC7F-105AF6B0BB42}" destId="{FD002478-7EA5-4E75-9F5A-BF01E5FFE85B}" srcOrd="2" destOrd="0" presId="urn:microsoft.com/office/officeart/2005/8/layout/orgChart1"/>
    <dgm:cxn modelId="{3F3CEACC-D99D-4445-9AB3-8FF4D90CE8DA}" type="presParOf" srcId="{F7D6316C-F66D-4882-BC7F-105AF6B0BB42}" destId="{2AB6EC06-B138-4BF1-B3C7-74A06DCE7D98}" srcOrd="3" destOrd="0" presId="urn:microsoft.com/office/officeart/2005/8/layout/orgChart1"/>
    <dgm:cxn modelId="{2A1F63C7-D5DC-4BDB-A8A1-A8ED7D75A4AA}" type="presParOf" srcId="{2AB6EC06-B138-4BF1-B3C7-74A06DCE7D98}" destId="{19468D44-051F-431E-9F76-636117C37527}" srcOrd="0" destOrd="0" presId="urn:microsoft.com/office/officeart/2005/8/layout/orgChart1"/>
    <dgm:cxn modelId="{A0CA044E-F2D1-46A3-B3CB-1C6509394D09}" type="presParOf" srcId="{19468D44-051F-431E-9F76-636117C37527}" destId="{99F8E615-DDEA-40AD-982E-1570FC8BEC94}" srcOrd="0" destOrd="0" presId="urn:microsoft.com/office/officeart/2005/8/layout/orgChart1"/>
    <dgm:cxn modelId="{A588BF14-31D8-48E3-92B3-E6B162A93221}" type="presParOf" srcId="{19468D44-051F-431E-9F76-636117C37527}" destId="{520D1F8C-B808-4C79-AB9C-06869AB25CB1}" srcOrd="1" destOrd="0" presId="urn:microsoft.com/office/officeart/2005/8/layout/orgChart1"/>
    <dgm:cxn modelId="{1E10DD91-4DAA-473B-B72B-D53CAD30DC46}" type="presParOf" srcId="{2AB6EC06-B138-4BF1-B3C7-74A06DCE7D98}" destId="{3FF55EE1-D70A-4608-8DF4-CBD26AF090F8}" srcOrd="1" destOrd="0" presId="urn:microsoft.com/office/officeart/2005/8/layout/orgChart1"/>
    <dgm:cxn modelId="{0EA65AFA-482D-42B4-87B8-2452FBC0621F}" type="presParOf" srcId="{2AB6EC06-B138-4BF1-B3C7-74A06DCE7D98}" destId="{3A646409-8D2F-4DD3-9853-1A05C1F62260}" srcOrd="2" destOrd="0" presId="urn:microsoft.com/office/officeart/2005/8/layout/orgChart1"/>
    <dgm:cxn modelId="{BCFB9E55-D413-4F80-A8B3-B5B6CB8F7C50}" type="presParOf" srcId="{F7D6316C-F66D-4882-BC7F-105AF6B0BB42}" destId="{264683F7-CF60-4B52-BFAC-CE934D6FBB1E}" srcOrd="4" destOrd="0" presId="urn:microsoft.com/office/officeart/2005/8/layout/orgChart1"/>
    <dgm:cxn modelId="{D82A1982-41EA-4CDA-8D15-1804B5EA879F}" type="presParOf" srcId="{F7D6316C-F66D-4882-BC7F-105AF6B0BB42}" destId="{86A3D1DE-B765-45C0-8F1C-9739336E5ABF}" srcOrd="5" destOrd="0" presId="urn:microsoft.com/office/officeart/2005/8/layout/orgChart1"/>
    <dgm:cxn modelId="{A8DEB7EC-5C67-4111-B420-8C6B1C4282E1}" type="presParOf" srcId="{86A3D1DE-B765-45C0-8F1C-9739336E5ABF}" destId="{21C92014-948F-4985-B4F3-9F69BC3570DA}" srcOrd="0" destOrd="0" presId="urn:microsoft.com/office/officeart/2005/8/layout/orgChart1"/>
    <dgm:cxn modelId="{A57179BB-BA20-4129-9E77-32B61471B2DE}" type="presParOf" srcId="{21C92014-948F-4985-B4F3-9F69BC3570DA}" destId="{EF7A028C-E025-45F8-8283-DDF309B21E5B}" srcOrd="0" destOrd="0" presId="urn:microsoft.com/office/officeart/2005/8/layout/orgChart1"/>
    <dgm:cxn modelId="{057EE89E-B8AB-4D4E-B276-5DFBE17F4166}" type="presParOf" srcId="{21C92014-948F-4985-B4F3-9F69BC3570DA}" destId="{1EE9D774-A8CD-4EB1-9CE1-70BF6783200B}" srcOrd="1" destOrd="0" presId="urn:microsoft.com/office/officeart/2005/8/layout/orgChart1"/>
    <dgm:cxn modelId="{2748F6C2-9188-4D53-94C8-5131032040F7}" type="presParOf" srcId="{86A3D1DE-B765-45C0-8F1C-9739336E5ABF}" destId="{B946F3E0-5140-4879-9E37-0B6EA1BFED4E}" srcOrd="1" destOrd="0" presId="urn:microsoft.com/office/officeart/2005/8/layout/orgChart1"/>
    <dgm:cxn modelId="{94E2F822-9605-4B76-A069-4831A25FA2F7}" type="presParOf" srcId="{86A3D1DE-B765-45C0-8F1C-9739336E5ABF}" destId="{D5A714BC-4069-4493-83A5-19A5328D4ACC}" srcOrd="2" destOrd="0" presId="urn:microsoft.com/office/officeart/2005/8/layout/orgChart1"/>
    <dgm:cxn modelId="{80DA4D5E-4F99-4C55-80E1-A12A904D70F6}" type="presParOf" srcId="{F7D6316C-F66D-4882-BC7F-105AF6B0BB42}" destId="{E6970227-75AF-452D-A750-33E43A0C9DB9}" srcOrd="6" destOrd="0" presId="urn:microsoft.com/office/officeart/2005/8/layout/orgChart1"/>
    <dgm:cxn modelId="{7A5EF6C9-C44A-4222-98F0-5D206CB0C059}" type="presParOf" srcId="{F7D6316C-F66D-4882-BC7F-105AF6B0BB42}" destId="{CF8A566A-69A3-4E00-9CF5-D4BBD50A7C31}" srcOrd="7" destOrd="0" presId="urn:microsoft.com/office/officeart/2005/8/layout/orgChart1"/>
    <dgm:cxn modelId="{F6CDEE45-3987-4CBA-A6A9-EAFACAF62E8E}" type="presParOf" srcId="{CF8A566A-69A3-4E00-9CF5-D4BBD50A7C31}" destId="{AFE3E119-F367-4ADB-B2E7-5F56DD1E4024}" srcOrd="0" destOrd="0" presId="urn:microsoft.com/office/officeart/2005/8/layout/orgChart1"/>
    <dgm:cxn modelId="{F15823C8-A4D6-44D8-8719-F3D053561F5F}" type="presParOf" srcId="{AFE3E119-F367-4ADB-B2E7-5F56DD1E4024}" destId="{44779365-4FCC-4B35-B505-A6C28DC071F2}" srcOrd="0" destOrd="0" presId="urn:microsoft.com/office/officeart/2005/8/layout/orgChart1"/>
    <dgm:cxn modelId="{88F4C658-1D91-4259-98CC-D4093FD4C6E6}" type="presParOf" srcId="{AFE3E119-F367-4ADB-B2E7-5F56DD1E4024}" destId="{E99F5C66-9E3C-49BE-979B-B38FD9DCFD9D}" srcOrd="1" destOrd="0" presId="urn:microsoft.com/office/officeart/2005/8/layout/orgChart1"/>
    <dgm:cxn modelId="{D1911369-F8B0-457B-9085-F76FB43BC94A}" type="presParOf" srcId="{CF8A566A-69A3-4E00-9CF5-D4BBD50A7C31}" destId="{91AD14E9-C293-43C6-9B26-E05C78AC6092}" srcOrd="1" destOrd="0" presId="urn:microsoft.com/office/officeart/2005/8/layout/orgChart1"/>
    <dgm:cxn modelId="{575A39A3-A0E0-4E44-A8FE-BC21B65A5188}" type="presParOf" srcId="{CF8A566A-69A3-4E00-9CF5-D4BBD50A7C31}" destId="{288E8B46-0D40-4006-A37E-464F3FDAA6D8}" srcOrd="2" destOrd="0" presId="urn:microsoft.com/office/officeart/2005/8/layout/orgChart1"/>
    <dgm:cxn modelId="{44033714-4E83-4D9D-9ACC-B92F7D66A5A3}" type="presParOf" srcId="{67402E23-FE53-48E4-8FF7-D9BA3391A9B8}" destId="{F8F2459D-27FD-485A-987D-68BEC8B187A7}" srcOrd="2" destOrd="0" presId="urn:microsoft.com/office/officeart/2005/8/layout/orgChart1"/>
    <dgm:cxn modelId="{F2BFD286-760E-493D-983D-2950AB119B29}" type="presParOf" srcId="{F8F2459D-27FD-485A-987D-68BEC8B187A7}" destId="{8D073394-CC3A-48E7-BC23-853AF770F5FC}" srcOrd="0" destOrd="0" presId="urn:microsoft.com/office/officeart/2005/8/layout/orgChart1"/>
    <dgm:cxn modelId="{68674FB9-E9EE-4E79-960B-41D8E82FBD79}" type="presParOf" srcId="{F8F2459D-27FD-485A-987D-68BEC8B187A7}" destId="{9AFE59A4-8E17-4FDB-89AB-216740F5FEC6}" srcOrd="1" destOrd="0" presId="urn:microsoft.com/office/officeart/2005/8/layout/orgChart1"/>
    <dgm:cxn modelId="{5BADBD2C-1150-4FE1-A0B5-86383EB1C370}" type="presParOf" srcId="{9AFE59A4-8E17-4FDB-89AB-216740F5FEC6}" destId="{03322920-E57D-4E39-B29C-130F0FEF4F0E}" srcOrd="0" destOrd="0" presId="urn:microsoft.com/office/officeart/2005/8/layout/orgChart1"/>
    <dgm:cxn modelId="{5CA42747-D120-4B64-9EE8-9B753B2E139E}" type="presParOf" srcId="{03322920-E57D-4E39-B29C-130F0FEF4F0E}" destId="{C82A7816-F554-4336-AADC-10C9AD9557D9}" srcOrd="0" destOrd="0" presId="urn:microsoft.com/office/officeart/2005/8/layout/orgChart1"/>
    <dgm:cxn modelId="{FB11ABCE-C672-4F38-A550-4F1D1A0562D5}" type="presParOf" srcId="{03322920-E57D-4E39-B29C-130F0FEF4F0E}" destId="{FD7D6EAB-ADF2-44F4-9874-A30471ECF5FD}" srcOrd="1" destOrd="0" presId="urn:microsoft.com/office/officeart/2005/8/layout/orgChart1"/>
    <dgm:cxn modelId="{E0292DE4-1264-4586-BE46-4FDB6918F8A3}" type="presParOf" srcId="{9AFE59A4-8E17-4FDB-89AB-216740F5FEC6}" destId="{B20643B6-68FF-4A00-BE83-F1F473E5712D}" srcOrd="1" destOrd="0" presId="urn:microsoft.com/office/officeart/2005/8/layout/orgChart1"/>
    <dgm:cxn modelId="{B6E65A41-1DB6-49B1-BD9E-08F018D8A1DF}" type="presParOf" srcId="{9AFE59A4-8E17-4FDB-89AB-216740F5FEC6}" destId="{F087FAB1-E23C-4BCC-8A8F-833EB08AFA2A}" srcOrd="2" destOrd="0" presId="urn:microsoft.com/office/officeart/2005/8/layout/orgChart1"/>
    <dgm:cxn modelId="{EDB96238-9490-48CB-9FC5-30924AB3B229}" type="presParOf" srcId="{19C99F79-199E-412A-AA40-008DBC67AD5C}" destId="{CAA9E0FD-481C-433C-A30A-621013FF7457}" srcOrd="6" destOrd="0" presId="urn:microsoft.com/office/officeart/2005/8/layout/orgChart1"/>
    <dgm:cxn modelId="{C043834C-F605-4CA9-BC40-4708DF3B0AF0}" type="presParOf" srcId="{19C99F79-199E-412A-AA40-008DBC67AD5C}" destId="{CBCF8A96-09C9-4EBD-896C-E926CF01A247}" srcOrd="7" destOrd="0" presId="urn:microsoft.com/office/officeart/2005/8/layout/orgChart1"/>
    <dgm:cxn modelId="{3790D145-1AF8-49DF-916A-26C9021879F0}" type="presParOf" srcId="{CBCF8A96-09C9-4EBD-896C-E926CF01A247}" destId="{5E6EEE52-F5D2-423B-8178-546EB8841BF0}" srcOrd="0" destOrd="0" presId="urn:microsoft.com/office/officeart/2005/8/layout/orgChart1"/>
    <dgm:cxn modelId="{A4B1674B-8C9C-43ED-9FC5-2633F6C2762D}" type="presParOf" srcId="{5E6EEE52-F5D2-423B-8178-546EB8841BF0}" destId="{949DD54E-4F52-4DE2-8E04-A460AA6EAD4E}" srcOrd="0" destOrd="0" presId="urn:microsoft.com/office/officeart/2005/8/layout/orgChart1"/>
    <dgm:cxn modelId="{9F7725DF-885C-4343-B1F4-D9009A9D414E}" type="presParOf" srcId="{5E6EEE52-F5D2-423B-8178-546EB8841BF0}" destId="{F888AD41-65D9-4BD5-ADD1-10B7075F35FB}" srcOrd="1" destOrd="0" presId="urn:microsoft.com/office/officeart/2005/8/layout/orgChart1"/>
    <dgm:cxn modelId="{F34017B8-64C7-4B2E-9428-91C2A6A0134A}" type="presParOf" srcId="{CBCF8A96-09C9-4EBD-896C-E926CF01A247}" destId="{4E04F912-972F-4C7E-A3E3-E3141FA4E814}" srcOrd="1" destOrd="0" presId="urn:microsoft.com/office/officeart/2005/8/layout/orgChart1"/>
    <dgm:cxn modelId="{02B630D8-85B9-4BF4-937D-6F04FD9AB76D}" type="presParOf" srcId="{CBCF8A96-09C9-4EBD-896C-E926CF01A247}" destId="{E0E8726B-E28C-42E4-A5C3-60AFEF403B10}" srcOrd="2" destOrd="0" presId="urn:microsoft.com/office/officeart/2005/8/layout/orgChart1"/>
    <dgm:cxn modelId="{0FE4D1D2-37BD-4612-8AB0-0CEB5C5DB3B1}" type="presParOf" srcId="{19C99F79-199E-412A-AA40-008DBC67AD5C}" destId="{7A82DFAD-28BD-452C-817B-C426EA231407}" srcOrd="8" destOrd="0" presId="urn:microsoft.com/office/officeart/2005/8/layout/orgChart1"/>
    <dgm:cxn modelId="{E9452619-DC00-48B8-B271-443961CE37E2}" type="presParOf" srcId="{19C99F79-199E-412A-AA40-008DBC67AD5C}" destId="{18D58BB1-2BD4-456A-8397-C8D3EA2F62AD}" srcOrd="9" destOrd="0" presId="urn:microsoft.com/office/officeart/2005/8/layout/orgChart1"/>
    <dgm:cxn modelId="{53DB15B6-B208-4324-9902-C3F6A1B25D4D}" type="presParOf" srcId="{18D58BB1-2BD4-456A-8397-C8D3EA2F62AD}" destId="{4196687F-B500-409E-9B28-CF6A882C2CE3}" srcOrd="0" destOrd="0" presId="urn:microsoft.com/office/officeart/2005/8/layout/orgChart1"/>
    <dgm:cxn modelId="{2D14552E-CE12-4E0D-A93E-61C17A1B75F3}" type="presParOf" srcId="{4196687F-B500-409E-9B28-CF6A882C2CE3}" destId="{F15680C9-47F9-437D-89A0-5BE50B5EAFFC}" srcOrd="0" destOrd="0" presId="urn:microsoft.com/office/officeart/2005/8/layout/orgChart1"/>
    <dgm:cxn modelId="{8D1D61C1-D2EA-47D2-8103-A82621BB01BD}" type="presParOf" srcId="{4196687F-B500-409E-9B28-CF6A882C2CE3}" destId="{56F1CDAE-EFCD-425F-91F8-E54C73B7CDF7}" srcOrd="1" destOrd="0" presId="urn:microsoft.com/office/officeart/2005/8/layout/orgChart1"/>
    <dgm:cxn modelId="{8F931F39-0320-4F6B-AAFB-78E3A975B87E}" type="presParOf" srcId="{18D58BB1-2BD4-456A-8397-C8D3EA2F62AD}" destId="{07E354F7-49BF-4DD2-AE42-35B40F564C14}" srcOrd="1" destOrd="0" presId="urn:microsoft.com/office/officeart/2005/8/layout/orgChart1"/>
    <dgm:cxn modelId="{85FA18AE-8B2C-4F27-8572-4618D744DF95}" type="presParOf" srcId="{07E354F7-49BF-4DD2-AE42-35B40F564C14}" destId="{92A7D32B-FF20-4E67-8910-709F4820A0A6}" srcOrd="0" destOrd="0" presId="urn:microsoft.com/office/officeart/2005/8/layout/orgChart1"/>
    <dgm:cxn modelId="{BEBA5D2F-CC0A-4038-B9AC-1C6C99DAED5A}" type="presParOf" srcId="{07E354F7-49BF-4DD2-AE42-35B40F564C14}" destId="{529946C3-4251-4FAB-B692-AC9D70F017D2}" srcOrd="1" destOrd="0" presId="urn:microsoft.com/office/officeart/2005/8/layout/orgChart1"/>
    <dgm:cxn modelId="{ACE4EFE0-7111-4539-BC47-E677E793541C}" type="presParOf" srcId="{529946C3-4251-4FAB-B692-AC9D70F017D2}" destId="{C5A91809-B200-4992-97AC-2B1B62D6862B}" srcOrd="0" destOrd="0" presId="urn:microsoft.com/office/officeart/2005/8/layout/orgChart1"/>
    <dgm:cxn modelId="{0C9CFC3A-AD9E-4963-80DE-ABFCE3594CAA}" type="presParOf" srcId="{C5A91809-B200-4992-97AC-2B1B62D6862B}" destId="{CA57D3E0-0353-437D-8DC9-952FFE3DBF5D}" srcOrd="0" destOrd="0" presId="urn:microsoft.com/office/officeart/2005/8/layout/orgChart1"/>
    <dgm:cxn modelId="{F4DEF583-A482-4849-B0BE-543C634B3D0A}" type="presParOf" srcId="{C5A91809-B200-4992-97AC-2B1B62D6862B}" destId="{14F2EB12-EC5D-4AEA-B3C5-58A7716B4477}" srcOrd="1" destOrd="0" presId="urn:microsoft.com/office/officeart/2005/8/layout/orgChart1"/>
    <dgm:cxn modelId="{F103D57B-1C85-4EBF-B8A1-2E64825CE84B}" type="presParOf" srcId="{529946C3-4251-4FAB-B692-AC9D70F017D2}" destId="{E878FE7B-D1F8-4479-8A17-2852B93E98C0}" srcOrd="1" destOrd="0" presId="urn:microsoft.com/office/officeart/2005/8/layout/orgChart1"/>
    <dgm:cxn modelId="{B1844BA9-D479-4D1B-B4FE-AC2C2B9312E0}" type="presParOf" srcId="{529946C3-4251-4FAB-B692-AC9D70F017D2}" destId="{8ED15D4C-1C0D-4EB8-87DA-45F64CF1BEA1}" srcOrd="2" destOrd="0" presId="urn:microsoft.com/office/officeart/2005/8/layout/orgChart1"/>
    <dgm:cxn modelId="{6ED9E79C-29BA-4555-8273-56235FF0AD05}" type="presParOf" srcId="{07E354F7-49BF-4DD2-AE42-35B40F564C14}" destId="{2C37F9B3-561B-417A-BD28-60E3E75EABF0}" srcOrd="2" destOrd="0" presId="urn:microsoft.com/office/officeart/2005/8/layout/orgChart1"/>
    <dgm:cxn modelId="{573D2A48-428D-4ECE-8F4C-0C624AC5FA24}" type="presParOf" srcId="{07E354F7-49BF-4DD2-AE42-35B40F564C14}" destId="{005C7BEF-6580-4BBA-BFFB-2FCE1E87B4B3}" srcOrd="3" destOrd="0" presId="urn:microsoft.com/office/officeart/2005/8/layout/orgChart1"/>
    <dgm:cxn modelId="{A0997224-9ACB-41C7-8A2E-1F3A76236B44}" type="presParOf" srcId="{005C7BEF-6580-4BBA-BFFB-2FCE1E87B4B3}" destId="{78DDC986-1E72-4C43-969F-8AB70B18EB29}" srcOrd="0" destOrd="0" presId="urn:microsoft.com/office/officeart/2005/8/layout/orgChart1"/>
    <dgm:cxn modelId="{393C3167-B4E9-4D48-A0EC-C7076EC7ED3A}" type="presParOf" srcId="{78DDC986-1E72-4C43-969F-8AB70B18EB29}" destId="{31B61844-FF7F-41DA-B853-0226BD8E5CCB}" srcOrd="0" destOrd="0" presId="urn:microsoft.com/office/officeart/2005/8/layout/orgChart1"/>
    <dgm:cxn modelId="{BDB9DB33-D850-468C-8557-5790A7A817FB}" type="presParOf" srcId="{78DDC986-1E72-4C43-969F-8AB70B18EB29}" destId="{9ABB176A-C20D-4DDE-A968-3F53BB7AB63D}" srcOrd="1" destOrd="0" presId="urn:microsoft.com/office/officeart/2005/8/layout/orgChart1"/>
    <dgm:cxn modelId="{3B61FFE9-6132-4688-A699-A0D494A9B0EB}" type="presParOf" srcId="{005C7BEF-6580-4BBA-BFFB-2FCE1E87B4B3}" destId="{69461325-25FE-44E6-B8BA-F2EA985AB1F3}" srcOrd="1" destOrd="0" presId="urn:microsoft.com/office/officeart/2005/8/layout/orgChart1"/>
    <dgm:cxn modelId="{1475B7C5-FE2F-4A4E-8CF1-8EB7E5C4AB5D}" type="presParOf" srcId="{005C7BEF-6580-4BBA-BFFB-2FCE1E87B4B3}" destId="{13F09652-E1EF-4A64-92F8-8128DD68E4CE}" srcOrd="2" destOrd="0" presId="urn:microsoft.com/office/officeart/2005/8/layout/orgChart1"/>
    <dgm:cxn modelId="{FA4D0907-7B5C-4E26-ABE3-FDFA4439CA63}" type="presParOf" srcId="{18D58BB1-2BD4-456A-8397-C8D3EA2F62AD}" destId="{F248EE55-EBF6-455C-8B4B-8A0245DE1B68}" srcOrd="2" destOrd="0" presId="urn:microsoft.com/office/officeart/2005/8/layout/orgChart1"/>
    <dgm:cxn modelId="{2A834E29-1F3D-4CE0-A363-A4F0E5278B74}" type="presParOf" srcId="{F248EE55-EBF6-455C-8B4B-8A0245DE1B68}" destId="{AEE883BD-AD47-4464-8302-1FAF53625D71}" srcOrd="0" destOrd="0" presId="urn:microsoft.com/office/officeart/2005/8/layout/orgChart1"/>
    <dgm:cxn modelId="{A4188C89-3817-4C4D-AE94-85BA299DEF93}" type="presParOf" srcId="{F248EE55-EBF6-455C-8B4B-8A0245DE1B68}" destId="{B1039389-2F11-4A97-8604-604E9A9B7417}" srcOrd="1" destOrd="0" presId="urn:microsoft.com/office/officeart/2005/8/layout/orgChart1"/>
    <dgm:cxn modelId="{608F71B8-C33B-40E0-BD48-72B30F3109E1}" type="presParOf" srcId="{B1039389-2F11-4A97-8604-604E9A9B7417}" destId="{D7608406-1218-4F9C-AA79-20635FB35772}" srcOrd="0" destOrd="0" presId="urn:microsoft.com/office/officeart/2005/8/layout/orgChart1"/>
    <dgm:cxn modelId="{2F6DCE02-AF3D-4B61-8743-0EC189D91F7A}" type="presParOf" srcId="{D7608406-1218-4F9C-AA79-20635FB35772}" destId="{58D2E53D-AF3D-4F61-9A1C-077607DA1777}" srcOrd="0" destOrd="0" presId="urn:microsoft.com/office/officeart/2005/8/layout/orgChart1"/>
    <dgm:cxn modelId="{E1307B8F-35A6-4F31-9166-0E1DE5D10BA5}" type="presParOf" srcId="{D7608406-1218-4F9C-AA79-20635FB35772}" destId="{0EA99ABC-DC6E-4EAE-BD0E-0ECF92D5CD2D}" srcOrd="1" destOrd="0" presId="urn:microsoft.com/office/officeart/2005/8/layout/orgChart1"/>
    <dgm:cxn modelId="{4DAC2FF0-D499-48E0-B6CD-4B1CEF06FDE4}" type="presParOf" srcId="{B1039389-2F11-4A97-8604-604E9A9B7417}" destId="{1D7F76A5-5126-464A-B37D-69980B29EDC6}" srcOrd="1" destOrd="0" presId="urn:microsoft.com/office/officeart/2005/8/layout/orgChart1"/>
    <dgm:cxn modelId="{CF43180D-76F5-4646-86E0-1D985454105A}" type="presParOf" srcId="{B1039389-2F11-4A97-8604-604E9A9B7417}" destId="{D62C1410-92D0-473D-98A1-77DF89DD1818}" srcOrd="2" destOrd="0" presId="urn:microsoft.com/office/officeart/2005/8/layout/orgChart1"/>
    <dgm:cxn modelId="{6B8CA984-A09C-44C3-B01C-F53B1D67DC3D}" type="presParOf" srcId="{19C99F79-199E-412A-AA40-008DBC67AD5C}" destId="{1BEFF676-8D19-4597-9F04-2D0C81087A1C}" srcOrd="10" destOrd="0" presId="urn:microsoft.com/office/officeart/2005/8/layout/orgChart1"/>
    <dgm:cxn modelId="{46D97139-9E16-45C9-B4F9-9232D3C70DA1}" type="presParOf" srcId="{19C99F79-199E-412A-AA40-008DBC67AD5C}" destId="{8911E557-923E-4430-BD06-6ADF16822ECA}" srcOrd="11" destOrd="0" presId="urn:microsoft.com/office/officeart/2005/8/layout/orgChart1"/>
    <dgm:cxn modelId="{1C9FD768-4279-4371-9D94-57E16AD75CAD}" type="presParOf" srcId="{8911E557-923E-4430-BD06-6ADF16822ECA}" destId="{C754FC3C-90B9-4301-980F-0090A07C1F6F}" srcOrd="0" destOrd="0" presId="urn:microsoft.com/office/officeart/2005/8/layout/orgChart1"/>
    <dgm:cxn modelId="{5FD3FF8E-6376-43E7-8CBB-B36B5163361C}" type="presParOf" srcId="{C754FC3C-90B9-4301-980F-0090A07C1F6F}" destId="{E512F5B6-859B-4EE8-B980-EE95098F3DF5}" srcOrd="0" destOrd="0" presId="urn:microsoft.com/office/officeart/2005/8/layout/orgChart1"/>
    <dgm:cxn modelId="{2C582967-F33D-41AA-BA16-35E5BBF54A9E}" type="presParOf" srcId="{C754FC3C-90B9-4301-980F-0090A07C1F6F}" destId="{BF4CA489-4CC4-4977-91E9-9FF400C4C172}" srcOrd="1" destOrd="0" presId="urn:microsoft.com/office/officeart/2005/8/layout/orgChart1"/>
    <dgm:cxn modelId="{896A404F-F543-418A-B05F-57E02713FCC9}" type="presParOf" srcId="{8911E557-923E-4430-BD06-6ADF16822ECA}" destId="{D56D0655-E00A-4BD3-BF52-1BD747DCE74E}" srcOrd="1" destOrd="0" presId="urn:microsoft.com/office/officeart/2005/8/layout/orgChart1"/>
    <dgm:cxn modelId="{082492F8-FCF7-4EF8-BDDD-1B3A95A7DD43}" type="presParOf" srcId="{D56D0655-E00A-4BD3-BF52-1BD747DCE74E}" destId="{842965E1-8C11-4996-B52F-34DC58F9D4EB}" srcOrd="0" destOrd="0" presId="urn:microsoft.com/office/officeart/2005/8/layout/orgChart1"/>
    <dgm:cxn modelId="{BC61B25F-4812-42C6-B6D5-4FA81A48FE17}" type="presParOf" srcId="{D56D0655-E00A-4BD3-BF52-1BD747DCE74E}" destId="{E00915BF-D9DC-4619-B2DE-26E005B70D0B}" srcOrd="1" destOrd="0" presId="urn:microsoft.com/office/officeart/2005/8/layout/orgChart1"/>
    <dgm:cxn modelId="{139648A2-53DB-4A42-87A1-9202E79A6CCC}" type="presParOf" srcId="{E00915BF-D9DC-4619-B2DE-26E005B70D0B}" destId="{F12E420F-609B-4B03-A3B3-E379EF46F203}" srcOrd="0" destOrd="0" presId="urn:microsoft.com/office/officeart/2005/8/layout/orgChart1"/>
    <dgm:cxn modelId="{6569019C-249B-4BB3-96F5-432C8BE5160F}" type="presParOf" srcId="{F12E420F-609B-4B03-A3B3-E379EF46F203}" destId="{63729200-ABA9-486C-885A-0655A7CE790D}" srcOrd="0" destOrd="0" presId="urn:microsoft.com/office/officeart/2005/8/layout/orgChart1"/>
    <dgm:cxn modelId="{B29A840D-8B5C-4D5A-903E-45154BDA6AA3}" type="presParOf" srcId="{F12E420F-609B-4B03-A3B3-E379EF46F203}" destId="{86CD99A2-9F03-4FB1-8414-09895700BCCF}" srcOrd="1" destOrd="0" presId="urn:microsoft.com/office/officeart/2005/8/layout/orgChart1"/>
    <dgm:cxn modelId="{C0B85B22-32EA-47EF-9219-B4B21988D699}" type="presParOf" srcId="{E00915BF-D9DC-4619-B2DE-26E005B70D0B}" destId="{F2375177-307E-4752-9B6A-2F590DB39A68}" srcOrd="1" destOrd="0" presId="urn:microsoft.com/office/officeart/2005/8/layout/orgChart1"/>
    <dgm:cxn modelId="{2939783E-4544-4383-BF3D-80E216897DE5}" type="presParOf" srcId="{E00915BF-D9DC-4619-B2DE-26E005B70D0B}" destId="{93E8C6DA-8435-4ED4-B837-5DDB4F47DFF7}" srcOrd="2" destOrd="0" presId="urn:microsoft.com/office/officeart/2005/8/layout/orgChart1"/>
    <dgm:cxn modelId="{328D3F01-97F5-4C0A-A933-EF19BF55A1FF}" type="presParOf" srcId="{D56D0655-E00A-4BD3-BF52-1BD747DCE74E}" destId="{CF240AEF-3E77-464A-9AD4-30BCDBE0A1B4}" srcOrd="2" destOrd="0" presId="urn:microsoft.com/office/officeart/2005/8/layout/orgChart1"/>
    <dgm:cxn modelId="{6E291DC4-D90B-4647-997A-E5D300ACBD8D}" type="presParOf" srcId="{D56D0655-E00A-4BD3-BF52-1BD747DCE74E}" destId="{019AA50D-3AD2-4B11-94BA-4FFB708B624B}" srcOrd="3" destOrd="0" presId="urn:microsoft.com/office/officeart/2005/8/layout/orgChart1"/>
    <dgm:cxn modelId="{BE4BBF35-6C83-47C6-9B62-C96A45F00553}" type="presParOf" srcId="{019AA50D-3AD2-4B11-94BA-4FFB708B624B}" destId="{F451BAE6-308C-4073-902F-C3A0208BC598}" srcOrd="0" destOrd="0" presId="urn:microsoft.com/office/officeart/2005/8/layout/orgChart1"/>
    <dgm:cxn modelId="{522FFD2E-450D-44AE-B4CA-CAC202CA07CB}" type="presParOf" srcId="{F451BAE6-308C-4073-902F-C3A0208BC598}" destId="{7629D274-2C23-4F8D-B486-3399A1F046E2}" srcOrd="0" destOrd="0" presId="urn:microsoft.com/office/officeart/2005/8/layout/orgChart1"/>
    <dgm:cxn modelId="{59E2F41F-D29E-43CF-8763-C2D5EF67C6EE}" type="presParOf" srcId="{F451BAE6-308C-4073-902F-C3A0208BC598}" destId="{172FC8CA-9943-4EA6-B3C3-B0F774CDE50C}" srcOrd="1" destOrd="0" presId="urn:microsoft.com/office/officeart/2005/8/layout/orgChart1"/>
    <dgm:cxn modelId="{AD9C3DA8-C0EF-46A5-B263-4DB25F00299A}" type="presParOf" srcId="{019AA50D-3AD2-4B11-94BA-4FFB708B624B}" destId="{5C6C3170-C697-4B36-B1A3-3EB392358E4F}" srcOrd="1" destOrd="0" presId="urn:microsoft.com/office/officeart/2005/8/layout/orgChart1"/>
    <dgm:cxn modelId="{8D5D132B-E852-43C8-ACCA-2BEA797D291A}" type="presParOf" srcId="{019AA50D-3AD2-4B11-94BA-4FFB708B624B}" destId="{1CDE3265-3349-480E-9500-BFB4ED0C2645}" srcOrd="2" destOrd="0" presId="urn:microsoft.com/office/officeart/2005/8/layout/orgChart1"/>
    <dgm:cxn modelId="{F0C8DC92-814D-4E55-8E2C-E1312AB604EB}" type="presParOf" srcId="{D56D0655-E00A-4BD3-BF52-1BD747DCE74E}" destId="{1810303B-537C-445F-B464-DF9D9D346EDD}" srcOrd="4" destOrd="0" presId="urn:microsoft.com/office/officeart/2005/8/layout/orgChart1"/>
    <dgm:cxn modelId="{C528F59F-B69B-4515-B9AB-EB7CEED30B65}" type="presParOf" srcId="{D56D0655-E00A-4BD3-BF52-1BD747DCE74E}" destId="{120751CF-1194-409D-87D5-DA4538665C69}" srcOrd="5" destOrd="0" presId="urn:microsoft.com/office/officeart/2005/8/layout/orgChart1"/>
    <dgm:cxn modelId="{1F11C34A-37F8-4B59-8120-404B5C6849B4}" type="presParOf" srcId="{120751CF-1194-409D-87D5-DA4538665C69}" destId="{F09CF569-ED4F-4094-B499-6C62DEDB50D6}" srcOrd="0" destOrd="0" presId="urn:microsoft.com/office/officeart/2005/8/layout/orgChart1"/>
    <dgm:cxn modelId="{66E78BAF-1460-4689-A777-8208A82BC89C}" type="presParOf" srcId="{F09CF569-ED4F-4094-B499-6C62DEDB50D6}" destId="{11ED2233-E7D7-457E-96F6-61B36D08C908}" srcOrd="0" destOrd="0" presId="urn:microsoft.com/office/officeart/2005/8/layout/orgChart1"/>
    <dgm:cxn modelId="{49AD951A-6FE8-4FE0-BE4B-236FF364730C}" type="presParOf" srcId="{F09CF569-ED4F-4094-B499-6C62DEDB50D6}" destId="{B9E2D197-4591-4DE5-A673-1391BEA50CC7}" srcOrd="1" destOrd="0" presId="urn:microsoft.com/office/officeart/2005/8/layout/orgChart1"/>
    <dgm:cxn modelId="{D0A4783D-85B3-4E5B-A513-9CD5F1B5574C}" type="presParOf" srcId="{120751CF-1194-409D-87D5-DA4538665C69}" destId="{B422F1EA-595A-463E-B422-DA9498B3A45A}" srcOrd="1" destOrd="0" presId="urn:microsoft.com/office/officeart/2005/8/layout/orgChart1"/>
    <dgm:cxn modelId="{7ACD1304-00E0-4A13-A90C-1C6A36D157B3}" type="presParOf" srcId="{120751CF-1194-409D-87D5-DA4538665C69}" destId="{09225C3E-4CB7-4E5D-B1EB-2F504658D113}" srcOrd="2" destOrd="0" presId="urn:microsoft.com/office/officeart/2005/8/layout/orgChart1"/>
    <dgm:cxn modelId="{FF47DDE1-DC34-49D7-9154-670000FC53E2}" type="presParOf" srcId="{D56D0655-E00A-4BD3-BF52-1BD747DCE74E}" destId="{CD99C858-2FF2-4027-A184-74681BC2E4B8}" srcOrd="6" destOrd="0" presId="urn:microsoft.com/office/officeart/2005/8/layout/orgChart1"/>
    <dgm:cxn modelId="{F9FB6BEB-C3CE-4781-B230-E63CCFE81358}" type="presParOf" srcId="{D56D0655-E00A-4BD3-BF52-1BD747DCE74E}" destId="{F095B0CD-A3DC-4B53-BEA9-A3A34A7C15B2}" srcOrd="7" destOrd="0" presId="urn:microsoft.com/office/officeart/2005/8/layout/orgChart1"/>
    <dgm:cxn modelId="{B9BC04DB-09AE-4C0D-A296-DD9C9534841B}" type="presParOf" srcId="{F095B0CD-A3DC-4B53-BEA9-A3A34A7C15B2}" destId="{BED18009-B073-4C0C-9688-72D302C9F8CF}" srcOrd="0" destOrd="0" presId="urn:microsoft.com/office/officeart/2005/8/layout/orgChart1"/>
    <dgm:cxn modelId="{50854B87-17C1-4DAE-9052-A608A80D603A}" type="presParOf" srcId="{BED18009-B073-4C0C-9688-72D302C9F8CF}" destId="{7693F154-66F8-477C-99EB-184AAD43BBDF}" srcOrd="0" destOrd="0" presId="urn:microsoft.com/office/officeart/2005/8/layout/orgChart1"/>
    <dgm:cxn modelId="{184741B8-27F8-45D6-A7B4-89B497C6DCB3}" type="presParOf" srcId="{BED18009-B073-4C0C-9688-72D302C9F8CF}" destId="{A4BD1682-D926-4C43-AA47-467B9D9DD6EC}" srcOrd="1" destOrd="0" presId="urn:microsoft.com/office/officeart/2005/8/layout/orgChart1"/>
    <dgm:cxn modelId="{CA38A092-4A8E-4B07-A533-3BFE3E75174F}" type="presParOf" srcId="{F095B0CD-A3DC-4B53-BEA9-A3A34A7C15B2}" destId="{A566AB52-2A38-4217-ACEE-7ABA263746F4}" srcOrd="1" destOrd="0" presId="urn:microsoft.com/office/officeart/2005/8/layout/orgChart1"/>
    <dgm:cxn modelId="{91AFC5A0-EB2B-4EC5-B0D1-94AD2D3F41BD}" type="presParOf" srcId="{F095B0CD-A3DC-4B53-BEA9-A3A34A7C15B2}" destId="{878C0053-491E-48A7-B1A8-D0FD0AE979F7}" srcOrd="2" destOrd="0" presId="urn:microsoft.com/office/officeart/2005/8/layout/orgChart1"/>
    <dgm:cxn modelId="{A2F631E6-27C7-42BB-B98A-407CC0EDDE49}" type="presParOf" srcId="{D56D0655-E00A-4BD3-BF52-1BD747DCE74E}" destId="{3CFB134A-0BD9-4645-89EB-43FB5DF5F22B}" srcOrd="8" destOrd="0" presId="urn:microsoft.com/office/officeart/2005/8/layout/orgChart1"/>
    <dgm:cxn modelId="{CF8E5CAE-9513-4132-8EEE-972AAC56F6E6}" type="presParOf" srcId="{D56D0655-E00A-4BD3-BF52-1BD747DCE74E}" destId="{BE45D226-0D13-47CE-BF51-CD454916B5AF}" srcOrd="9" destOrd="0" presId="urn:microsoft.com/office/officeart/2005/8/layout/orgChart1"/>
    <dgm:cxn modelId="{F3CCABCA-6C7A-48A9-8DEA-D6A474C41C66}" type="presParOf" srcId="{BE45D226-0D13-47CE-BF51-CD454916B5AF}" destId="{7C9D8C13-B99C-496F-AFC4-36AE5DD8C591}" srcOrd="0" destOrd="0" presId="urn:microsoft.com/office/officeart/2005/8/layout/orgChart1"/>
    <dgm:cxn modelId="{EAD815C1-0FDE-484E-B7DC-4B4F8762C4B5}" type="presParOf" srcId="{7C9D8C13-B99C-496F-AFC4-36AE5DD8C591}" destId="{E0098FD3-E10B-4349-B9D8-4F00DA6AAC18}" srcOrd="0" destOrd="0" presId="urn:microsoft.com/office/officeart/2005/8/layout/orgChart1"/>
    <dgm:cxn modelId="{9857A365-0BD6-48ED-90D8-918F62FB05D9}" type="presParOf" srcId="{7C9D8C13-B99C-496F-AFC4-36AE5DD8C591}" destId="{9CF865D9-A3EF-4727-BC40-220E65D89B26}" srcOrd="1" destOrd="0" presId="urn:microsoft.com/office/officeart/2005/8/layout/orgChart1"/>
    <dgm:cxn modelId="{A1647079-F54A-4F42-9E18-26ECAFA02EC8}" type="presParOf" srcId="{BE45D226-0D13-47CE-BF51-CD454916B5AF}" destId="{33F4520F-7551-49E2-B4DE-A22847B96FCD}" srcOrd="1" destOrd="0" presId="urn:microsoft.com/office/officeart/2005/8/layout/orgChart1"/>
    <dgm:cxn modelId="{4AD9FE5F-CF81-4DBA-B5A3-ABCF3245E0F3}" type="presParOf" srcId="{BE45D226-0D13-47CE-BF51-CD454916B5AF}" destId="{94EF1D51-3053-4DF4-99B7-CDC7722EDCDA}" srcOrd="2" destOrd="0" presId="urn:microsoft.com/office/officeart/2005/8/layout/orgChart1"/>
    <dgm:cxn modelId="{E486CB46-999B-4B69-BC01-FCC6786D4110}" type="presParOf" srcId="{8911E557-923E-4430-BD06-6ADF16822ECA}" destId="{3B1A148F-45EC-4518-8457-618C433D55AB}" srcOrd="2" destOrd="0" presId="urn:microsoft.com/office/officeart/2005/8/layout/orgChart1"/>
    <dgm:cxn modelId="{035C65BC-DEE9-4EAF-8855-01B00D62A1F2}" type="presParOf" srcId="{980E1C89-3FC7-419F-A355-0A58852251DD}" destId="{86182D7F-C86B-4ECF-A3C5-6A140A5F8FDD}" srcOrd="2" destOrd="0" presId="urn:microsoft.com/office/officeart/2005/8/layout/orgChart1"/>
    <dgm:cxn modelId="{3740362A-9CDB-42CA-B4F2-562FCC20348F}" type="presParOf" srcId="{86182D7F-C86B-4ECF-A3C5-6A140A5F8FDD}" destId="{C04AC011-32B6-41C2-A3F2-EEDD6BCA5D3F}" srcOrd="0" destOrd="0" presId="urn:microsoft.com/office/officeart/2005/8/layout/orgChart1"/>
    <dgm:cxn modelId="{77921975-A66E-4577-B5D0-387AAE5037DF}" type="presParOf" srcId="{86182D7F-C86B-4ECF-A3C5-6A140A5F8FDD}" destId="{B6627EEF-CFB2-4792-9EF9-81C170B24B14}" srcOrd="1" destOrd="0" presId="urn:microsoft.com/office/officeart/2005/8/layout/orgChart1"/>
    <dgm:cxn modelId="{DD199CF2-6ED5-459A-93B3-4EBB6A596E64}" type="presParOf" srcId="{B6627EEF-CFB2-4792-9EF9-81C170B24B14}" destId="{4371AE25-B61A-443B-8DE2-1874FAFA6A74}" srcOrd="0" destOrd="0" presId="urn:microsoft.com/office/officeart/2005/8/layout/orgChart1"/>
    <dgm:cxn modelId="{523DEE21-BA1B-4713-8969-B83E4BB5AAEB}" type="presParOf" srcId="{4371AE25-B61A-443B-8DE2-1874FAFA6A74}" destId="{C464BE9E-6A66-4E09-A22E-8ADA056ADB89}" srcOrd="0" destOrd="0" presId="urn:microsoft.com/office/officeart/2005/8/layout/orgChart1"/>
    <dgm:cxn modelId="{E89B4B9C-757F-4EA1-9CF9-577141DD3CE1}" type="presParOf" srcId="{4371AE25-B61A-443B-8DE2-1874FAFA6A74}" destId="{9A0DA721-D631-4122-AB5F-6706B3B858DA}" srcOrd="1" destOrd="0" presId="urn:microsoft.com/office/officeart/2005/8/layout/orgChart1"/>
    <dgm:cxn modelId="{EEA3B336-87BC-451C-AB6A-540F9F8DD301}" type="presParOf" srcId="{B6627EEF-CFB2-4792-9EF9-81C170B24B14}" destId="{29A63A8D-42FF-4576-9A6C-BF4E66481D14}" srcOrd="1" destOrd="0" presId="urn:microsoft.com/office/officeart/2005/8/layout/orgChart1"/>
    <dgm:cxn modelId="{0F29582A-3E02-4A03-B4EB-766F7726B38A}" type="presParOf" srcId="{B6627EEF-CFB2-4792-9EF9-81C170B24B14}" destId="{19E4454E-55FE-4355-A2C3-083D6B1459E9}" srcOrd="2" destOrd="0" presId="urn:microsoft.com/office/officeart/2005/8/layout/orgChart1"/>
    <dgm:cxn modelId="{6EE16454-A1FF-406E-96AB-4AA4FDAA522F}" type="presParOf" srcId="{86182D7F-C86B-4ECF-A3C5-6A140A5F8FDD}" destId="{7866ABB5-3500-4B0F-834F-8D0874AC97C7}" srcOrd="2" destOrd="0" presId="urn:microsoft.com/office/officeart/2005/8/layout/orgChart1"/>
    <dgm:cxn modelId="{AD2B9A97-CE8C-4E09-99F6-7EFBF19C78F9}" type="presParOf" srcId="{86182D7F-C86B-4ECF-A3C5-6A140A5F8FDD}" destId="{B155B753-421F-412E-B132-FC7554BA315D}" srcOrd="3" destOrd="0" presId="urn:microsoft.com/office/officeart/2005/8/layout/orgChart1"/>
    <dgm:cxn modelId="{7321F021-9074-4830-BF48-D6FA7DFB4B7B}" type="presParOf" srcId="{B155B753-421F-412E-B132-FC7554BA315D}" destId="{434B3F67-2F32-4460-BE0A-E8B3C2EBD8BD}" srcOrd="0" destOrd="0" presId="urn:microsoft.com/office/officeart/2005/8/layout/orgChart1"/>
    <dgm:cxn modelId="{2AC8F681-F60E-4121-B565-B18D5096F2C2}" type="presParOf" srcId="{434B3F67-2F32-4460-BE0A-E8B3C2EBD8BD}" destId="{755214CF-ED00-4743-8953-68A60B6F4EBA}" srcOrd="0" destOrd="0" presId="urn:microsoft.com/office/officeart/2005/8/layout/orgChart1"/>
    <dgm:cxn modelId="{4FCB2702-C24F-4197-BD3B-FFAF4960A06C}" type="presParOf" srcId="{434B3F67-2F32-4460-BE0A-E8B3C2EBD8BD}" destId="{0D301517-0CA2-4DC9-B8CB-E824E03825A8}" srcOrd="1" destOrd="0" presId="urn:microsoft.com/office/officeart/2005/8/layout/orgChart1"/>
    <dgm:cxn modelId="{1D4627BE-1406-4DF6-A33E-685115612D05}" type="presParOf" srcId="{B155B753-421F-412E-B132-FC7554BA315D}" destId="{A172C952-8D18-4E51-8536-6FBF4ADC8361}" srcOrd="1" destOrd="0" presId="urn:microsoft.com/office/officeart/2005/8/layout/orgChart1"/>
    <dgm:cxn modelId="{09D3EA5F-FFE3-4077-8F0C-F8EA8B960544}" type="presParOf" srcId="{B155B753-421F-412E-B132-FC7554BA315D}" destId="{8F7FF97D-9F6B-4F0C-84E7-18CC56C7BB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6ABB5-3500-4B0F-834F-8D0874AC97C7}">
      <dsp:nvSpPr>
        <dsp:cNvPr id="0" name=""/>
        <dsp:cNvSpPr/>
      </dsp:nvSpPr>
      <dsp:spPr>
        <a:xfrm>
          <a:off x="9778547" y="636084"/>
          <a:ext cx="257276" cy="561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375"/>
              </a:lnTo>
              <a:lnTo>
                <a:pt x="257276" y="5613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AC011-32B6-41C2-A3F2-EEDD6BCA5D3F}">
      <dsp:nvSpPr>
        <dsp:cNvPr id="0" name=""/>
        <dsp:cNvSpPr/>
      </dsp:nvSpPr>
      <dsp:spPr>
        <a:xfrm>
          <a:off x="9684450" y="636084"/>
          <a:ext cx="94097" cy="578920"/>
        </a:xfrm>
        <a:custGeom>
          <a:avLst/>
          <a:gdLst/>
          <a:ahLst/>
          <a:cxnLst/>
          <a:rect l="0" t="0" r="0" b="0"/>
          <a:pathLst>
            <a:path>
              <a:moveTo>
                <a:pt x="94097" y="0"/>
              </a:moveTo>
              <a:lnTo>
                <a:pt x="94097" y="578920"/>
              </a:lnTo>
              <a:lnTo>
                <a:pt x="0" y="5789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FB134A-0BD9-4645-89EB-43FB5DF5F22B}">
      <dsp:nvSpPr>
        <dsp:cNvPr id="0" name=""/>
        <dsp:cNvSpPr/>
      </dsp:nvSpPr>
      <dsp:spPr>
        <a:xfrm>
          <a:off x="15240697" y="2404197"/>
          <a:ext cx="178199" cy="3350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0013"/>
              </a:lnTo>
              <a:lnTo>
                <a:pt x="178199" y="33500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9C858-2FF2-4027-A184-74681BC2E4B8}">
      <dsp:nvSpPr>
        <dsp:cNvPr id="0" name=""/>
        <dsp:cNvSpPr/>
      </dsp:nvSpPr>
      <dsp:spPr>
        <a:xfrm>
          <a:off x="15240697" y="2404197"/>
          <a:ext cx="133085" cy="2723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3538"/>
              </a:lnTo>
              <a:lnTo>
                <a:pt x="133085" y="272353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10303B-537C-445F-B464-DF9D9D346EDD}">
      <dsp:nvSpPr>
        <dsp:cNvPr id="0" name=""/>
        <dsp:cNvSpPr/>
      </dsp:nvSpPr>
      <dsp:spPr>
        <a:xfrm>
          <a:off x="15240697" y="2404197"/>
          <a:ext cx="144665" cy="1995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5761"/>
              </a:lnTo>
              <a:lnTo>
                <a:pt x="144665" y="19957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240AEF-3E77-464A-9AD4-30BCDBE0A1B4}">
      <dsp:nvSpPr>
        <dsp:cNvPr id="0" name=""/>
        <dsp:cNvSpPr/>
      </dsp:nvSpPr>
      <dsp:spPr>
        <a:xfrm>
          <a:off x="15240697" y="2404197"/>
          <a:ext cx="168175" cy="1277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7444"/>
              </a:lnTo>
              <a:lnTo>
                <a:pt x="168175" y="12774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965E1-8C11-4996-B52F-34DC58F9D4EB}">
      <dsp:nvSpPr>
        <dsp:cNvPr id="0" name=""/>
        <dsp:cNvSpPr/>
      </dsp:nvSpPr>
      <dsp:spPr>
        <a:xfrm>
          <a:off x="15240697" y="2404197"/>
          <a:ext cx="150630" cy="569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9100"/>
              </a:lnTo>
              <a:lnTo>
                <a:pt x="150630" y="56910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FF676-8D19-4597-9F04-2D0C81087A1C}">
      <dsp:nvSpPr>
        <dsp:cNvPr id="0" name=""/>
        <dsp:cNvSpPr/>
      </dsp:nvSpPr>
      <dsp:spPr>
        <a:xfrm>
          <a:off x="9778547" y="636084"/>
          <a:ext cx="5862240" cy="1190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8088"/>
              </a:lnTo>
              <a:lnTo>
                <a:pt x="5862240" y="1038088"/>
              </a:lnTo>
              <a:lnTo>
                <a:pt x="5862240" y="11908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E883BD-AD47-4464-8302-1FAF53625D71}">
      <dsp:nvSpPr>
        <dsp:cNvPr id="0" name=""/>
        <dsp:cNvSpPr/>
      </dsp:nvSpPr>
      <dsp:spPr>
        <a:xfrm>
          <a:off x="14243535" y="2445470"/>
          <a:ext cx="223560" cy="528016"/>
        </a:xfrm>
        <a:custGeom>
          <a:avLst/>
          <a:gdLst/>
          <a:ahLst/>
          <a:cxnLst/>
          <a:rect l="0" t="0" r="0" b="0"/>
          <a:pathLst>
            <a:path>
              <a:moveTo>
                <a:pt x="223560" y="0"/>
              </a:moveTo>
              <a:lnTo>
                <a:pt x="223560" y="528016"/>
              </a:lnTo>
              <a:lnTo>
                <a:pt x="0" y="5280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7F9B3-561B-417A-BD28-60E3E75EABF0}">
      <dsp:nvSpPr>
        <dsp:cNvPr id="0" name=""/>
        <dsp:cNvSpPr/>
      </dsp:nvSpPr>
      <dsp:spPr>
        <a:xfrm>
          <a:off x="14267180" y="2445470"/>
          <a:ext cx="199916" cy="1912113"/>
        </a:xfrm>
        <a:custGeom>
          <a:avLst/>
          <a:gdLst/>
          <a:ahLst/>
          <a:cxnLst/>
          <a:rect l="0" t="0" r="0" b="0"/>
          <a:pathLst>
            <a:path>
              <a:moveTo>
                <a:pt x="199916" y="0"/>
              </a:moveTo>
              <a:lnTo>
                <a:pt x="199916" y="1912113"/>
              </a:lnTo>
              <a:lnTo>
                <a:pt x="0" y="19121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7D32B-FF20-4E67-8910-709F4820A0A6}">
      <dsp:nvSpPr>
        <dsp:cNvPr id="0" name=""/>
        <dsp:cNvSpPr/>
      </dsp:nvSpPr>
      <dsp:spPr>
        <a:xfrm>
          <a:off x="14250318" y="2445470"/>
          <a:ext cx="216777" cy="1231189"/>
        </a:xfrm>
        <a:custGeom>
          <a:avLst/>
          <a:gdLst/>
          <a:ahLst/>
          <a:cxnLst/>
          <a:rect l="0" t="0" r="0" b="0"/>
          <a:pathLst>
            <a:path>
              <a:moveTo>
                <a:pt x="216777" y="0"/>
              </a:moveTo>
              <a:lnTo>
                <a:pt x="216777" y="1231189"/>
              </a:lnTo>
              <a:lnTo>
                <a:pt x="0" y="12311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2DFAD-28BD-452C-817B-C426EA231407}">
      <dsp:nvSpPr>
        <dsp:cNvPr id="0" name=""/>
        <dsp:cNvSpPr/>
      </dsp:nvSpPr>
      <dsp:spPr>
        <a:xfrm>
          <a:off x="9778547" y="636084"/>
          <a:ext cx="4688549" cy="1225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2312"/>
              </a:lnTo>
              <a:lnTo>
                <a:pt x="4688549" y="1072312"/>
              </a:lnTo>
              <a:lnTo>
                <a:pt x="4688549" y="12250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9E0FD-481C-433C-A30A-621013FF7457}">
      <dsp:nvSpPr>
        <dsp:cNvPr id="0" name=""/>
        <dsp:cNvSpPr/>
      </dsp:nvSpPr>
      <dsp:spPr>
        <a:xfrm>
          <a:off x="9778547" y="636084"/>
          <a:ext cx="3391919" cy="1248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378"/>
              </a:lnTo>
              <a:lnTo>
                <a:pt x="3391919" y="1095378"/>
              </a:lnTo>
              <a:lnTo>
                <a:pt x="3391919" y="12481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073394-CC3A-48E7-BC23-853AF770F5FC}">
      <dsp:nvSpPr>
        <dsp:cNvPr id="0" name=""/>
        <dsp:cNvSpPr/>
      </dsp:nvSpPr>
      <dsp:spPr>
        <a:xfrm>
          <a:off x="11507892" y="2410489"/>
          <a:ext cx="248307" cy="691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1763"/>
              </a:lnTo>
              <a:lnTo>
                <a:pt x="248307" y="691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70227-75AF-452D-A750-33E43A0C9DB9}">
      <dsp:nvSpPr>
        <dsp:cNvPr id="0" name=""/>
        <dsp:cNvSpPr/>
      </dsp:nvSpPr>
      <dsp:spPr>
        <a:xfrm>
          <a:off x="11507892" y="2410489"/>
          <a:ext cx="263177" cy="31478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7834"/>
              </a:lnTo>
              <a:lnTo>
                <a:pt x="263177" y="314783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683F7-CF60-4B52-BFAC-CE934D6FBB1E}">
      <dsp:nvSpPr>
        <dsp:cNvPr id="0" name=""/>
        <dsp:cNvSpPr/>
      </dsp:nvSpPr>
      <dsp:spPr>
        <a:xfrm>
          <a:off x="11507892" y="2410489"/>
          <a:ext cx="254405" cy="2634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544"/>
              </a:lnTo>
              <a:lnTo>
                <a:pt x="254405" y="26345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002478-7EA5-4E75-9F5A-BF01E5FFE85B}">
      <dsp:nvSpPr>
        <dsp:cNvPr id="0" name=""/>
        <dsp:cNvSpPr/>
      </dsp:nvSpPr>
      <dsp:spPr>
        <a:xfrm>
          <a:off x="11507892" y="2410489"/>
          <a:ext cx="245632" cy="2078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8500"/>
              </a:lnTo>
              <a:lnTo>
                <a:pt x="245632" y="207850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33506E-4D01-4820-9D1E-F9A58E1D3CAA}">
      <dsp:nvSpPr>
        <dsp:cNvPr id="0" name=""/>
        <dsp:cNvSpPr/>
      </dsp:nvSpPr>
      <dsp:spPr>
        <a:xfrm>
          <a:off x="11507892" y="2410489"/>
          <a:ext cx="210542" cy="1432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2826"/>
              </a:lnTo>
              <a:lnTo>
                <a:pt x="210542" y="14328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D43C4-1296-4525-96A8-40A1D73D2C0F}">
      <dsp:nvSpPr>
        <dsp:cNvPr id="0" name=""/>
        <dsp:cNvSpPr/>
      </dsp:nvSpPr>
      <dsp:spPr>
        <a:xfrm>
          <a:off x="9778547" y="636084"/>
          <a:ext cx="1729345" cy="1274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1696"/>
              </a:lnTo>
              <a:lnTo>
                <a:pt x="1729345" y="1121696"/>
              </a:lnTo>
              <a:lnTo>
                <a:pt x="1729345" y="12744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F2B814-4D88-483C-A893-EE502CA907E6}">
      <dsp:nvSpPr>
        <dsp:cNvPr id="0" name=""/>
        <dsp:cNvSpPr/>
      </dsp:nvSpPr>
      <dsp:spPr>
        <a:xfrm>
          <a:off x="8386428" y="2403339"/>
          <a:ext cx="503052" cy="671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1781"/>
              </a:lnTo>
              <a:lnTo>
                <a:pt x="503052" y="67178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C818A6-F054-4088-B925-A8F761EEA41D}">
      <dsp:nvSpPr>
        <dsp:cNvPr id="0" name=""/>
        <dsp:cNvSpPr/>
      </dsp:nvSpPr>
      <dsp:spPr>
        <a:xfrm>
          <a:off x="8233673" y="2403339"/>
          <a:ext cx="152755" cy="669213"/>
        </a:xfrm>
        <a:custGeom>
          <a:avLst/>
          <a:gdLst/>
          <a:ahLst/>
          <a:cxnLst/>
          <a:rect l="0" t="0" r="0" b="0"/>
          <a:pathLst>
            <a:path>
              <a:moveTo>
                <a:pt x="152755" y="0"/>
              </a:moveTo>
              <a:lnTo>
                <a:pt x="152755" y="669213"/>
              </a:lnTo>
              <a:lnTo>
                <a:pt x="0" y="6692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FDEA6-4C1A-4EA3-8D61-03CFA95F41F4}">
      <dsp:nvSpPr>
        <dsp:cNvPr id="0" name=""/>
        <dsp:cNvSpPr/>
      </dsp:nvSpPr>
      <dsp:spPr>
        <a:xfrm>
          <a:off x="8386428" y="2403339"/>
          <a:ext cx="2617192" cy="1347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4444"/>
              </a:lnTo>
              <a:lnTo>
                <a:pt x="2617192" y="1194444"/>
              </a:lnTo>
              <a:lnTo>
                <a:pt x="2617192" y="13471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AEB07-676C-4FE6-87ED-B0D3CADD36DF}">
      <dsp:nvSpPr>
        <dsp:cNvPr id="0" name=""/>
        <dsp:cNvSpPr/>
      </dsp:nvSpPr>
      <dsp:spPr>
        <a:xfrm>
          <a:off x="8386428" y="2403339"/>
          <a:ext cx="1673753" cy="1355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216"/>
              </a:lnTo>
              <a:lnTo>
                <a:pt x="1673753" y="1203216"/>
              </a:lnTo>
              <a:lnTo>
                <a:pt x="1673753" y="135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ED34E0-4EE4-41F4-BA05-E503F198A5E3}">
      <dsp:nvSpPr>
        <dsp:cNvPr id="0" name=""/>
        <dsp:cNvSpPr/>
      </dsp:nvSpPr>
      <dsp:spPr>
        <a:xfrm>
          <a:off x="8803833" y="4193994"/>
          <a:ext cx="129139" cy="1891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1193"/>
              </a:lnTo>
              <a:lnTo>
                <a:pt x="129139" y="189119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FFC749-A079-42A8-BF33-CD28AE778873}">
      <dsp:nvSpPr>
        <dsp:cNvPr id="0" name=""/>
        <dsp:cNvSpPr/>
      </dsp:nvSpPr>
      <dsp:spPr>
        <a:xfrm>
          <a:off x="8803833" y="4193994"/>
          <a:ext cx="129139" cy="12056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5617"/>
              </a:lnTo>
              <a:lnTo>
                <a:pt x="129139" y="12056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0364AD-2C3C-43E2-B392-1FCB73EF578E}">
      <dsp:nvSpPr>
        <dsp:cNvPr id="0" name=""/>
        <dsp:cNvSpPr/>
      </dsp:nvSpPr>
      <dsp:spPr>
        <a:xfrm>
          <a:off x="8803833" y="4193994"/>
          <a:ext cx="129139" cy="514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4897"/>
              </a:lnTo>
              <a:lnTo>
                <a:pt x="129139" y="5148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0D6939-CF42-45C4-A2F2-3E5BE7ABB72E}">
      <dsp:nvSpPr>
        <dsp:cNvPr id="0" name=""/>
        <dsp:cNvSpPr/>
      </dsp:nvSpPr>
      <dsp:spPr>
        <a:xfrm>
          <a:off x="8386428" y="2403339"/>
          <a:ext cx="761775" cy="1338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5671"/>
              </a:lnTo>
              <a:lnTo>
                <a:pt x="761775" y="1185671"/>
              </a:lnTo>
              <a:lnTo>
                <a:pt x="761775" y="13384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ED58EE-7600-470B-AE07-C4D4A3DBF56A}">
      <dsp:nvSpPr>
        <dsp:cNvPr id="0" name=""/>
        <dsp:cNvSpPr/>
      </dsp:nvSpPr>
      <dsp:spPr>
        <a:xfrm>
          <a:off x="8002001" y="2403339"/>
          <a:ext cx="384426" cy="1346501"/>
        </a:xfrm>
        <a:custGeom>
          <a:avLst/>
          <a:gdLst/>
          <a:ahLst/>
          <a:cxnLst/>
          <a:rect l="0" t="0" r="0" b="0"/>
          <a:pathLst>
            <a:path>
              <a:moveTo>
                <a:pt x="384426" y="0"/>
              </a:moveTo>
              <a:lnTo>
                <a:pt x="384426" y="1193745"/>
              </a:lnTo>
              <a:lnTo>
                <a:pt x="0" y="1193745"/>
              </a:lnTo>
              <a:lnTo>
                <a:pt x="0" y="13465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98FF3-E177-49F4-A555-8B8306645C87}">
      <dsp:nvSpPr>
        <dsp:cNvPr id="0" name=""/>
        <dsp:cNvSpPr/>
      </dsp:nvSpPr>
      <dsp:spPr>
        <a:xfrm>
          <a:off x="6920865" y="2403339"/>
          <a:ext cx="1465563" cy="1364744"/>
        </a:xfrm>
        <a:custGeom>
          <a:avLst/>
          <a:gdLst/>
          <a:ahLst/>
          <a:cxnLst/>
          <a:rect l="0" t="0" r="0" b="0"/>
          <a:pathLst>
            <a:path>
              <a:moveTo>
                <a:pt x="1465563" y="0"/>
              </a:moveTo>
              <a:lnTo>
                <a:pt x="1465563" y="1211989"/>
              </a:lnTo>
              <a:lnTo>
                <a:pt x="0" y="1211989"/>
              </a:lnTo>
              <a:lnTo>
                <a:pt x="0" y="13647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92D26-61AD-4AEB-AC4C-83C1CCFBCC2C}">
      <dsp:nvSpPr>
        <dsp:cNvPr id="0" name=""/>
        <dsp:cNvSpPr/>
      </dsp:nvSpPr>
      <dsp:spPr>
        <a:xfrm>
          <a:off x="5997918" y="2403339"/>
          <a:ext cx="2388510" cy="1373517"/>
        </a:xfrm>
        <a:custGeom>
          <a:avLst/>
          <a:gdLst/>
          <a:ahLst/>
          <a:cxnLst/>
          <a:rect l="0" t="0" r="0" b="0"/>
          <a:pathLst>
            <a:path>
              <a:moveTo>
                <a:pt x="2388510" y="0"/>
              </a:moveTo>
              <a:lnTo>
                <a:pt x="2388510" y="1220761"/>
              </a:lnTo>
              <a:lnTo>
                <a:pt x="0" y="1220761"/>
              </a:lnTo>
              <a:lnTo>
                <a:pt x="0" y="13735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337A3-0F7F-4D86-8344-9216C4B8996B}">
      <dsp:nvSpPr>
        <dsp:cNvPr id="0" name=""/>
        <dsp:cNvSpPr/>
      </dsp:nvSpPr>
      <dsp:spPr>
        <a:xfrm>
          <a:off x="8386428" y="636084"/>
          <a:ext cx="1392118" cy="1248134"/>
        </a:xfrm>
        <a:custGeom>
          <a:avLst/>
          <a:gdLst/>
          <a:ahLst/>
          <a:cxnLst/>
          <a:rect l="0" t="0" r="0" b="0"/>
          <a:pathLst>
            <a:path>
              <a:moveTo>
                <a:pt x="1392118" y="0"/>
              </a:moveTo>
              <a:lnTo>
                <a:pt x="1392118" y="1095378"/>
              </a:lnTo>
              <a:lnTo>
                <a:pt x="0" y="1095378"/>
              </a:lnTo>
              <a:lnTo>
                <a:pt x="0" y="12481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FB4A1-6FF5-4B74-BD6E-3CE909212F80}">
      <dsp:nvSpPr>
        <dsp:cNvPr id="0" name=""/>
        <dsp:cNvSpPr/>
      </dsp:nvSpPr>
      <dsp:spPr>
        <a:xfrm>
          <a:off x="5233311" y="2214024"/>
          <a:ext cx="144040" cy="717484"/>
        </a:xfrm>
        <a:custGeom>
          <a:avLst/>
          <a:gdLst/>
          <a:ahLst/>
          <a:cxnLst/>
          <a:rect l="0" t="0" r="0" b="0"/>
          <a:pathLst>
            <a:path>
              <a:moveTo>
                <a:pt x="144040" y="0"/>
              </a:moveTo>
              <a:lnTo>
                <a:pt x="144040" y="717484"/>
              </a:lnTo>
              <a:lnTo>
                <a:pt x="0" y="71748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44E0B6-5B50-4EC8-BC95-BF15477FD075}">
      <dsp:nvSpPr>
        <dsp:cNvPr id="0" name=""/>
        <dsp:cNvSpPr/>
      </dsp:nvSpPr>
      <dsp:spPr>
        <a:xfrm>
          <a:off x="5278186" y="2214024"/>
          <a:ext cx="99165" cy="4379929"/>
        </a:xfrm>
        <a:custGeom>
          <a:avLst/>
          <a:gdLst/>
          <a:ahLst/>
          <a:cxnLst/>
          <a:rect l="0" t="0" r="0" b="0"/>
          <a:pathLst>
            <a:path>
              <a:moveTo>
                <a:pt x="99165" y="0"/>
              </a:moveTo>
              <a:lnTo>
                <a:pt x="99165" y="4379929"/>
              </a:lnTo>
              <a:lnTo>
                <a:pt x="0" y="437992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062757-DC5F-4632-8884-06319BFECB7E}">
      <dsp:nvSpPr>
        <dsp:cNvPr id="0" name=""/>
        <dsp:cNvSpPr/>
      </dsp:nvSpPr>
      <dsp:spPr>
        <a:xfrm>
          <a:off x="5255263" y="2214024"/>
          <a:ext cx="91440" cy="3616873"/>
        </a:xfrm>
        <a:custGeom>
          <a:avLst/>
          <a:gdLst/>
          <a:ahLst/>
          <a:cxnLst/>
          <a:rect l="0" t="0" r="0" b="0"/>
          <a:pathLst>
            <a:path>
              <a:moveTo>
                <a:pt x="122088" y="0"/>
              </a:moveTo>
              <a:lnTo>
                <a:pt x="122088" y="3616873"/>
              </a:lnTo>
              <a:lnTo>
                <a:pt x="45720" y="36168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BD469B-54E6-4AC1-A333-6ABC65FBCB74}">
      <dsp:nvSpPr>
        <dsp:cNvPr id="0" name=""/>
        <dsp:cNvSpPr/>
      </dsp:nvSpPr>
      <dsp:spPr>
        <a:xfrm>
          <a:off x="5253367" y="2214024"/>
          <a:ext cx="123984" cy="2895632"/>
        </a:xfrm>
        <a:custGeom>
          <a:avLst/>
          <a:gdLst/>
          <a:ahLst/>
          <a:cxnLst/>
          <a:rect l="0" t="0" r="0" b="0"/>
          <a:pathLst>
            <a:path>
              <a:moveTo>
                <a:pt x="123984" y="0"/>
              </a:moveTo>
              <a:lnTo>
                <a:pt x="123984" y="2895632"/>
              </a:lnTo>
              <a:lnTo>
                <a:pt x="0" y="28956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72BA7-E2A2-49C8-98A6-4237ADEAE05C}">
      <dsp:nvSpPr>
        <dsp:cNvPr id="0" name=""/>
        <dsp:cNvSpPr/>
      </dsp:nvSpPr>
      <dsp:spPr>
        <a:xfrm>
          <a:off x="5284485" y="2214024"/>
          <a:ext cx="92866" cy="2215413"/>
        </a:xfrm>
        <a:custGeom>
          <a:avLst/>
          <a:gdLst/>
          <a:ahLst/>
          <a:cxnLst/>
          <a:rect l="0" t="0" r="0" b="0"/>
          <a:pathLst>
            <a:path>
              <a:moveTo>
                <a:pt x="92866" y="0"/>
              </a:moveTo>
              <a:lnTo>
                <a:pt x="92866" y="2215413"/>
              </a:lnTo>
              <a:lnTo>
                <a:pt x="0" y="22154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9C8122-95C5-428D-B7D2-C73B9AB36C8B}">
      <dsp:nvSpPr>
        <dsp:cNvPr id="0" name=""/>
        <dsp:cNvSpPr/>
      </dsp:nvSpPr>
      <dsp:spPr>
        <a:xfrm>
          <a:off x="5264947" y="2214024"/>
          <a:ext cx="112404" cy="1623391"/>
        </a:xfrm>
        <a:custGeom>
          <a:avLst/>
          <a:gdLst/>
          <a:ahLst/>
          <a:cxnLst/>
          <a:rect l="0" t="0" r="0" b="0"/>
          <a:pathLst>
            <a:path>
              <a:moveTo>
                <a:pt x="112404" y="0"/>
              </a:moveTo>
              <a:lnTo>
                <a:pt x="112404" y="1623391"/>
              </a:lnTo>
              <a:lnTo>
                <a:pt x="0" y="16233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DD66C-1114-403D-8C55-0C84FA1626BD}">
      <dsp:nvSpPr>
        <dsp:cNvPr id="0" name=""/>
        <dsp:cNvSpPr/>
      </dsp:nvSpPr>
      <dsp:spPr>
        <a:xfrm>
          <a:off x="5377352" y="636084"/>
          <a:ext cx="4401194" cy="1181074"/>
        </a:xfrm>
        <a:custGeom>
          <a:avLst/>
          <a:gdLst/>
          <a:ahLst/>
          <a:cxnLst/>
          <a:rect l="0" t="0" r="0" b="0"/>
          <a:pathLst>
            <a:path>
              <a:moveTo>
                <a:pt x="4401194" y="0"/>
              </a:moveTo>
              <a:lnTo>
                <a:pt x="4401194" y="1028319"/>
              </a:lnTo>
              <a:lnTo>
                <a:pt x="0" y="1028319"/>
              </a:lnTo>
              <a:lnTo>
                <a:pt x="0" y="11810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7576AC-71AA-47EB-994F-E11112A1D51D}">
      <dsp:nvSpPr>
        <dsp:cNvPr id="0" name=""/>
        <dsp:cNvSpPr/>
      </dsp:nvSpPr>
      <dsp:spPr>
        <a:xfrm>
          <a:off x="9103332" y="92676"/>
          <a:ext cx="1350429" cy="543408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Rådmann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9103332" y="92676"/>
        <a:ext cx="1350429" cy="543408"/>
      </dsp:txXfrm>
    </dsp:sp>
    <dsp:sp modelId="{014303EE-5960-41E0-BF1D-D351B61A81D5}">
      <dsp:nvSpPr>
        <dsp:cNvPr id="0" name=""/>
        <dsp:cNvSpPr/>
      </dsp:nvSpPr>
      <dsp:spPr>
        <a:xfrm>
          <a:off x="4755827" y="1817159"/>
          <a:ext cx="1243049" cy="39686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Oppvekst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4755827" y="1817159"/>
        <a:ext cx="1243049" cy="396865"/>
      </dsp:txXfrm>
    </dsp:sp>
    <dsp:sp modelId="{B0CFFE9B-1E72-4B21-8133-D21C9C5A2327}">
      <dsp:nvSpPr>
        <dsp:cNvPr id="0" name=""/>
        <dsp:cNvSpPr/>
      </dsp:nvSpPr>
      <dsp:spPr>
        <a:xfrm>
          <a:off x="4200534" y="3672146"/>
          <a:ext cx="1064413" cy="33054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Barnehage og skule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4200534" y="3672146"/>
        <a:ext cx="1064413" cy="330540"/>
      </dsp:txXfrm>
    </dsp:sp>
    <dsp:sp modelId="{61F3F138-1DDD-4B01-AADA-DE891039790E}">
      <dsp:nvSpPr>
        <dsp:cNvPr id="0" name=""/>
        <dsp:cNvSpPr/>
      </dsp:nvSpPr>
      <dsp:spPr>
        <a:xfrm>
          <a:off x="4196621" y="4238017"/>
          <a:ext cx="1087864" cy="38284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PPT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4196621" y="4238017"/>
        <a:ext cx="1087864" cy="382841"/>
      </dsp:txXfrm>
    </dsp:sp>
    <dsp:sp modelId="{A3DF633B-DE06-4055-842A-0FA1A2007067}">
      <dsp:nvSpPr>
        <dsp:cNvPr id="0" name=""/>
        <dsp:cNvSpPr/>
      </dsp:nvSpPr>
      <dsp:spPr>
        <a:xfrm>
          <a:off x="4214166" y="4924463"/>
          <a:ext cx="1039201" cy="370387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Helsestasjonar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4214166" y="4924463"/>
        <a:ext cx="1039201" cy="370387"/>
      </dsp:txXfrm>
    </dsp:sp>
    <dsp:sp modelId="{BC421399-B757-4EC7-8908-D9B3C0B2F318}">
      <dsp:nvSpPr>
        <dsp:cNvPr id="0" name=""/>
        <dsp:cNvSpPr/>
      </dsp:nvSpPr>
      <dsp:spPr>
        <a:xfrm>
          <a:off x="4209307" y="5628584"/>
          <a:ext cx="1091676" cy="40462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Barnevern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4209307" y="5628584"/>
        <a:ext cx="1091676" cy="404626"/>
      </dsp:txXfrm>
    </dsp:sp>
    <dsp:sp modelId="{0EB32D91-DB31-4C96-9BD5-B11D09D0E860}">
      <dsp:nvSpPr>
        <dsp:cNvPr id="0" name=""/>
        <dsp:cNvSpPr/>
      </dsp:nvSpPr>
      <dsp:spPr>
        <a:xfrm>
          <a:off x="4226852" y="6331120"/>
          <a:ext cx="1051334" cy="525667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Familiesenter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4226852" y="6331120"/>
        <a:ext cx="1051334" cy="525667"/>
      </dsp:txXfrm>
    </dsp:sp>
    <dsp:sp modelId="{31E5E771-25CA-408C-BAC5-D644120CC9C6}">
      <dsp:nvSpPr>
        <dsp:cNvPr id="0" name=""/>
        <dsp:cNvSpPr/>
      </dsp:nvSpPr>
      <dsp:spPr>
        <a:xfrm>
          <a:off x="4236110" y="2731399"/>
          <a:ext cx="997200" cy="40021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Stab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4236110" y="2731399"/>
        <a:ext cx="997200" cy="400218"/>
      </dsp:txXfrm>
    </dsp:sp>
    <dsp:sp modelId="{8F88A34B-8F28-425C-A89A-4ACA052C9D18}">
      <dsp:nvSpPr>
        <dsp:cNvPr id="0" name=""/>
        <dsp:cNvSpPr/>
      </dsp:nvSpPr>
      <dsp:spPr>
        <a:xfrm>
          <a:off x="7815407" y="1884218"/>
          <a:ext cx="1142041" cy="51912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Helse og omsorg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7815407" y="1884218"/>
        <a:ext cx="1142041" cy="519120"/>
      </dsp:txXfrm>
    </dsp:sp>
    <dsp:sp modelId="{B297314E-6996-43D2-AD47-55E049FA234E}">
      <dsp:nvSpPr>
        <dsp:cNvPr id="0" name=""/>
        <dsp:cNvSpPr/>
      </dsp:nvSpPr>
      <dsp:spPr>
        <a:xfrm>
          <a:off x="5526595" y="3776856"/>
          <a:ext cx="942645" cy="48891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Tenester til heimebuande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5526595" y="3776856"/>
        <a:ext cx="942645" cy="488911"/>
      </dsp:txXfrm>
    </dsp:sp>
    <dsp:sp modelId="{0349C1C5-B037-4310-9CE5-4962A97E06DC}">
      <dsp:nvSpPr>
        <dsp:cNvPr id="0" name=""/>
        <dsp:cNvSpPr/>
      </dsp:nvSpPr>
      <dsp:spPr>
        <a:xfrm>
          <a:off x="6537908" y="3768083"/>
          <a:ext cx="765914" cy="48402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Heildøgns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tenester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6537908" y="3768083"/>
        <a:ext cx="765914" cy="484023"/>
      </dsp:txXfrm>
    </dsp:sp>
    <dsp:sp modelId="{01F9FA3A-8171-4FFE-ADCE-A08F32974E47}">
      <dsp:nvSpPr>
        <dsp:cNvPr id="0" name=""/>
        <dsp:cNvSpPr/>
      </dsp:nvSpPr>
      <dsp:spPr>
        <a:xfrm>
          <a:off x="7442655" y="3749840"/>
          <a:ext cx="1118692" cy="49518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Tenester til msk. med utviklings-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hemming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7442655" y="3749840"/>
        <a:ext cx="1118692" cy="495181"/>
      </dsp:txXfrm>
    </dsp:sp>
    <dsp:sp modelId="{64B77AC3-EFFB-4B14-BCA6-6DA7AE993523}">
      <dsp:nvSpPr>
        <dsp:cNvPr id="0" name=""/>
        <dsp:cNvSpPr/>
      </dsp:nvSpPr>
      <dsp:spPr>
        <a:xfrm>
          <a:off x="8717740" y="3741766"/>
          <a:ext cx="860928" cy="45222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Helse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8717740" y="3741766"/>
        <a:ext cx="860928" cy="452228"/>
      </dsp:txXfrm>
    </dsp:sp>
    <dsp:sp modelId="{5A4B62C2-32C2-4A65-8155-6641126E9F2F}">
      <dsp:nvSpPr>
        <dsp:cNvPr id="0" name=""/>
        <dsp:cNvSpPr/>
      </dsp:nvSpPr>
      <dsp:spPr>
        <a:xfrm>
          <a:off x="8932972" y="4499505"/>
          <a:ext cx="694876" cy="41877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Legetenesta</a:t>
          </a:r>
          <a:endParaRPr lang="en-US" sz="1000" kern="1200">
            <a:solidFill>
              <a:schemeClr val="tx1"/>
            </a:solidFill>
          </a:endParaRPr>
        </a:p>
      </dsp:txBody>
      <dsp:txXfrm>
        <a:off x="8932972" y="4499505"/>
        <a:ext cx="694876" cy="418774"/>
      </dsp:txXfrm>
    </dsp:sp>
    <dsp:sp modelId="{A99AEF20-5626-4389-8A90-BC08AB947279}">
      <dsp:nvSpPr>
        <dsp:cNvPr id="0" name=""/>
        <dsp:cNvSpPr/>
      </dsp:nvSpPr>
      <dsp:spPr>
        <a:xfrm>
          <a:off x="8932972" y="5223790"/>
          <a:ext cx="810024" cy="35164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Rus og psykisk helse</a:t>
          </a:r>
          <a:endParaRPr lang="en-US" sz="1000" kern="1200">
            <a:solidFill>
              <a:schemeClr val="tx1"/>
            </a:solidFill>
          </a:endParaRPr>
        </a:p>
      </dsp:txBody>
      <dsp:txXfrm>
        <a:off x="8932972" y="5223790"/>
        <a:ext cx="810024" cy="351642"/>
      </dsp:txXfrm>
    </dsp:sp>
    <dsp:sp modelId="{B5420C3D-403B-458B-8348-ADE60FB081B7}">
      <dsp:nvSpPr>
        <dsp:cNvPr id="0" name=""/>
        <dsp:cNvSpPr/>
      </dsp:nvSpPr>
      <dsp:spPr>
        <a:xfrm>
          <a:off x="8932972" y="5880943"/>
          <a:ext cx="784361" cy="40848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Ergo-fysioterapi-tenesta</a:t>
          </a:r>
          <a:endParaRPr lang="en-US" sz="1000" kern="1200">
            <a:solidFill>
              <a:schemeClr val="tx1"/>
            </a:solidFill>
          </a:endParaRPr>
        </a:p>
      </dsp:txBody>
      <dsp:txXfrm>
        <a:off x="8932972" y="5880943"/>
        <a:ext cx="784361" cy="408489"/>
      </dsp:txXfrm>
    </dsp:sp>
    <dsp:sp modelId="{426C755F-4C7F-49EF-AD7B-CC04B987AF07}">
      <dsp:nvSpPr>
        <dsp:cNvPr id="0" name=""/>
        <dsp:cNvSpPr/>
      </dsp:nvSpPr>
      <dsp:spPr>
        <a:xfrm>
          <a:off x="9664881" y="3759311"/>
          <a:ext cx="790603" cy="43543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NAV Kvam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9664881" y="3759311"/>
        <a:ext cx="790603" cy="435432"/>
      </dsp:txXfrm>
    </dsp:sp>
    <dsp:sp modelId="{39C579E7-83F3-45AD-A1A4-825A943AC2FC}">
      <dsp:nvSpPr>
        <dsp:cNvPr id="0" name=""/>
        <dsp:cNvSpPr/>
      </dsp:nvSpPr>
      <dsp:spPr>
        <a:xfrm>
          <a:off x="10594316" y="3750538"/>
          <a:ext cx="818608" cy="45499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Alkohol og servering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0594316" y="3750538"/>
        <a:ext cx="818608" cy="454999"/>
      </dsp:txXfrm>
    </dsp:sp>
    <dsp:sp modelId="{F36F4D1C-4140-4B1B-999B-72D35047399D}">
      <dsp:nvSpPr>
        <dsp:cNvPr id="0" name=""/>
        <dsp:cNvSpPr/>
      </dsp:nvSpPr>
      <dsp:spPr>
        <a:xfrm>
          <a:off x="7241913" y="2817375"/>
          <a:ext cx="991759" cy="51035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Kommune-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overlege</a:t>
          </a:r>
          <a:endParaRPr lang="en-US" sz="1000" kern="1200">
            <a:solidFill>
              <a:schemeClr val="tx1"/>
            </a:solidFill>
          </a:endParaRPr>
        </a:p>
      </dsp:txBody>
      <dsp:txXfrm>
        <a:off x="7241913" y="2817375"/>
        <a:ext cx="991759" cy="510355"/>
      </dsp:txXfrm>
    </dsp:sp>
    <dsp:sp modelId="{D8365B9B-91A6-4827-9DEF-6BFFB1028935}">
      <dsp:nvSpPr>
        <dsp:cNvPr id="0" name=""/>
        <dsp:cNvSpPr/>
      </dsp:nvSpPr>
      <dsp:spPr>
        <a:xfrm flipH="1">
          <a:off x="8889480" y="2821408"/>
          <a:ext cx="1057226" cy="50742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Tenestekontor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8889480" y="2821408"/>
        <a:ext cx="1057226" cy="507423"/>
      </dsp:txXfrm>
    </dsp:sp>
    <dsp:sp modelId="{F13D007D-198D-438B-AB2F-A28694FE493F}">
      <dsp:nvSpPr>
        <dsp:cNvPr id="0" name=""/>
        <dsp:cNvSpPr/>
      </dsp:nvSpPr>
      <dsp:spPr>
        <a:xfrm>
          <a:off x="10864567" y="1910536"/>
          <a:ext cx="1286650" cy="4999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Teknisk og informasjon 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0864567" y="1910536"/>
        <a:ext cx="1286650" cy="499953"/>
      </dsp:txXfrm>
    </dsp:sp>
    <dsp:sp modelId="{B85B95AA-5689-48CF-B4BC-60340A90B3F2}">
      <dsp:nvSpPr>
        <dsp:cNvPr id="0" name=""/>
        <dsp:cNvSpPr/>
      </dsp:nvSpPr>
      <dsp:spPr>
        <a:xfrm>
          <a:off x="11718435" y="3696281"/>
          <a:ext cx="1220223" cy="29406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FDV bygg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1718435" y="3696281"/>
        <a:ext cx="1220223" cy="294068"/>
      </dsp:txXfrm>
    </dsp:sp>
    <dsp:sp modelId="{99F8E615-DDEA-40AD-982E-1570FC8BEC94}">
      <dsp:nvSpPr>
        <dsp:cNvPr id="0" name=""/>
        <dsp:cNvSpPr/>
      </dsp:nvSpPr>
      <dsp:spPr>
        <a:xfrm>
          <a:off x="11753525" y="4330950"/>
          <a:ext cx="1155469" cy="31607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VAV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1753525" y="4330950"/>
        <a:ext cx="1155469" cy="316079"/>
      </dsp:txXfrm>
    </dsp:sp>
    <dsp:sp modelId="{EF7A028C-E025-45F8-8283-DDF309B21E5B}">
      <dsp:nvSpPr>
        <dsp:cNvPr id="0" name=""/>
        <dsp:cNvSpPr/>
      </dsp:nvSpPr>
      <dsp:spPr>
        <a:xfrm>
          <a:off x="11762298" y="4917450"/>
          <a:ext cx="1082816" cy="25516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Brann og redning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1762298" y="4917450"/>
        <a:ext cx="1082816" cy="255166"/>
      </dsp:txXfrm>
    </dsp:sp>
    <dsp:sp modelId="{44779365-4FCC-4B35-B505-A6C28DC071F2}">
      <dsp:nvSpPr>
        <dsp:cNvPr id="0" name=""/>
        <dsp:cNvSpPr/>
      </dsp:nvSpPr>
      <dsp:spPr>
        <a:xfrm>
          <a:off x="11771070" y="5434272"/>
          <a:ext cx="1111447" cy="24810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Fellessekretariat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1771070" y="5434272"/>
        <a:ext cx="1111447" cy="248103"/>
      </dsp:txXfrm>
    </dsp:sp>
    <dsp:sp modelId="{C82A7816-F554-4336-AADC-10C9AD9557D9}">
      <dsp:nvSpPr>
        <dsp:cNvPr id="0" name=""/>
        <dsp:cNvSpPr/>
      </dsp:nvSpPr>
      <dsp:spPr>
        <a:xfrm>
          <a:off x="11756200" y="2867504"/>
          <a:ext cx="1209981" cy="46949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Info.rådgjevar og personv.omb.</a:t>
          </a:r>
        </a:p>
      </dsp:txBody>
      <dsp:txXfrm>
        <a:off x="11756200" y="2867504"/>
        <a:ext cx="1209981" cy="469496"/>
      </dsp:txXfrm>
    </dsp:sp>
    <dsp:sp modelId="{949DD54E-4F52-4DE2-8E04-A460AA6EAD4E}">
      <dsp:nvSpPr>
        <dsp:cNvPr id="0" name=""/>
        <dsp:cNvSpPr/>
      </dsp:nvSpPr>
      <dsp:spPr>
        <a:xfrm>
          <a:off x="12579543" y="1884218"/>
          <a:ext cx="1181845" cy="51912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Plan og byggesak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2579543" y="1884218"/>
        <a:ext cx="1181845" cy="519120"/>
      </dsp:txXfrm>
    </dsp:sp>
    <dsp:sp modelId="{F15680C9-47F9-437D-89A0-5BE50B5EAFFC}">
      <dsp:nvSpPr>
        <dsp:cNvPr id="0" name=""/>
        <dsp:cNvSpPr/>
      </dsp:nvSpPr>
      <dsp:spPr>
        <a:xfrm>
          <a:off x="13974970" y="1861152"/>
          <a:ext cx="984253" cy="58431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Økonomi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3974970" y="1861152"/>
        <a:ext cx="984253" cy="584317"/>
      </dsp:txXfrm>
    </dsp:sp>
    <dsp:sp modelId="{CA57D3E0-0353-437D-8DC9-952FFE3DBF5D}">
      <dsp:nvSpPr>
        <dsp:cNvPr id="0" name=""/>
        <dsp:cNvSpPr/>
      </dsp:nvSpPr>
      <dsp:spPr>
        <a:xfrm>
          <a:off x="13415009" y="3470727"/>
          <a:ext cx="835309" cy="41186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Rekneskap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3415009" y="3470727"/>
        <a:ext cx="835309" cy="411864"/>
      </dsp:txXfrm>
    </dsp:sp>
    <dsp:sp modelId="{31B61844-FF7F-41DA-B853-0226BD8E5CCB}">
      <dsp:nvSpPr>
        <dsp:cNvPr id="0" name=""/>
        <dsp:cNvSpPr/>
      </dsp:nvSpPr>
      <dsp:spPr>
        <a:xfrm>
          <a:off x="13642396" y="4171837"/>
          <a:ext cx="624783" cy="37149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IT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3642396" y="4171837"/>
        <a:ext cx="624783" cy="371493"/>
      </dsp:txXfrm>
    </dsp:sp>
    <dsp:sp modelId="{58D2E53D-AF3D-4F61-9A1C-077607DA1777}">
      <dsp:nvSpPr>
        <dsp:cNvPr id="0" name=""/>
        <dsp:cNvSpPr/>
      </dsp:nvSpPr>
      <dsp:spPr>
        <a:xfrm>
          <a:off x="13477490" y="2805242"/>
          <a:ext cx="766045" cy="33649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Avtale og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analyse 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13477490" y="2805242"/>
        <a:ext cx="766045" cy="336490"/>
      </dsp:txXfrm>
    </dsp:sp>
    <dsp:sp modelId="{E512F5B6-859B-4EE8-B980-EE95098F3DF5}">
      <dsp:nvSpPr>
        <dsp:cNvPr id="0" name=""/>
        <dsp:cNvSpPr/>
      </dsp:nvSpPr>
      <dsp:spPr>
        <a:xfrm>
          <a:off x="15140674" y="1826928"/>
          <a:ext cx="1000226" cy="57726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Samfunn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næring kultur</a:t>
          </a:r>
          <a:endParaRPr lang="en-US" sz="1000" kern="1200">
            <a:solidFill>
              <a:schemeClr val="tx1"/>
            </a:solidFill>
          </a:endParaRPr>
        </a:p>
      </dsp:txBody>
      <dsp:txXfrm>
        <a:off x="15140674" y="1826928"/>
        <a:ext cx="1000226" cy="577269"/>
      </dsp:txXfrm>
    </dsp:sp>
    <dsp:sp modelId="{63729200-ABA9-486C-885A-0655A7CE790D}">
      <dsp:nvSpPr>
        <dsp:cNvPr id="0" name=""/>
        <dsp:cNvSpPr/>
      </dsp:nvSpPr>
      <dsp:spPr>
        <a:xfrm>
          <a:off x="15391328" y="2758226"/>
          <a:ext cx="721164" cy="43014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Kulturskule</a:t>
          </a:r>
          <a:endParaRPr lang="en-US" sz="1000" kern="1200">
            <a:solidFill>
              <a:schemeClr val="tx1"/>
            </a:solidFill>
          </a:endParaRPr>
        </a:p>
      </dsp:txBody>
      <dsp:txXfrm>
        <a:off x="15391328" y="2758226"/>
        <a:ext cx="721164" cy="430144"/>
      </dsp:txXfrm>
    </dsp:sp>
    <dsp:sp modelId="{7629D274-2C23-4F8D-B486-3399A1F046E2}">
      <dsp:nvSpPr>
        <dsp:cNvPr id="0" name=""/>
        <dsp:cNvSpPr/>
      </dsp:nvSpPr>
      <dsp:spPr>
        <a:xfrm>
          <a:off x="15408873" y="3458790"/>
          <a:ext cx="446307" cy="44570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Kino</a:t>
          </a:r>
          <a:endParaRPr lang="en-US" sz="1000" kern="1200">
            <a:solidFill>
              <a:schemeClr val="tx1"/>
            </a:solidFill>
          </a:endParaRPr>
        </a:p>
      </dsp:txBody>
      <dsp:txXfrm>
        <a:off x="15408873" y="3458790"/>
        <a:ext cx="446307" cy="445703"/>
      </dsp:txXfrm>
    </dsp:sp>
    <dsp:sp modelId="{11ED2233-E7D7-457E-96F6-61B36D08C908}">
      <dsp:nvSpPr>
        <dsp:cNvPr id="0" name=""/>
        <dsp:cNvSpPr/>
      </dsp:nvSpPr>
      <dsp:spPr>
        <a:xfrm>
          <a:off x="15385363" y="4174914"/>
          <a:ext cx="563274" cy="45008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Næring</a:t>
          </a:r>
          <a:endParaRPr lang="en-US" sz="1000" kern="1200">
            <a:solidFill>
              <a:schemeClr val="tx1"/>
            </a:solidFill>
          </a:endParaRPr>
        </a:p>
      </dsp:txBody>
      <dsp:txXfrm>
        <a:off x="15385363" y="4174914"/>
        <a:ext cx="563274" cy="450089"/>
      </dsp:txXfrm>
    </dsp:sp>
    <dsp:sp modelId="{7693F154-66F8-477C-99EB-184AAD43BBDF}">
      <dsp:nvSpPr>
        <dsp:cNvPr id="0" name=""/>
        <dsp:cNvSpPr/>
      </dsp:nvSpPr>
      <dsp:spPr>
        <a:xfrm>
          <a:off x="15373782" y="4983150"/>
          <a:ext cx="750159" cy="28917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Folkehelse</a:t>
          </a:r>
          <a:endParaRPr lang="en-US" sz="1000" kern="1200">
            <a:solidFill>
              <a:schemeClr val="tx1"/>
            </a:solidFill>
          </a:endParaRPr>
        </a:p>
      </dsp:txBody>
      <dsp:txXfrm>
        <a:off x="15373782" y="4983150"/>
        <a:ext cx="750159" cy="289172"/>
      </dsp:txXfrm>
    </dsp:sp>
    <dsp:sp modelId="{E0098FD3-E10B-4349-B9D8-4F00DA6AAC18}">
      <dsp:nvSpPr>
        <dsp:cNvPr id="0" name=""/>
        <dsp:cNvSpPr/>
      </dsp:nvSpPr>
      <dsp:spPr>
        <a:xfrm>
          <a:off x="15418896" y="5569970"/>
          <a:ext cx="664703" cy="36848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>
              <a:solidFill>
                <a:schemeClr val="tx1"/>
              </a:solidFill>
            </a:rPr>
            <a:t>Bibliotek</a:t>
          </a:r>
          <a:endParaRPr lang="en-US" sz="1000" kern="1200">
            <a:solidFill>
              <a:schemeClr val="tx1"/>
            </a:solidFill>
          </a:endParaRPr>
        </a:p>
      </dsp:txBody>
      <dsp:txXfrm>
        <a:off x="15418896" y="5569970"/>
        <a:ext cx="664703" cy="368482"/>
      </dsp:txXfrm>
    </dsp:sp>
    <dsp:sp modelId="{C464BE9E-6A66-4E09-A22E-8ADA056ADB89}">
      <dsp:nvSpPr>
        <dsp:cNvPr id="0" name=""/>
        <dsp:cNvSpPr/>
      </dsp:nvSpPr>
      <dsp:spPr>
        <a:xfrm>
          <a:off x="8836149" y="1081046"/>
          <a:ext cx="848300" cy="267918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Administrativ rådgjevar</a:t>
          </a:r>
          <a:endParaRPr lang="en-US" sz="1000" b="0" kern="1200">
            <a:solidFill>
              <a:schemeClr val="tx1"/>
            </a:solidFill>
          </a:endParaRPr>
        </a:p>
      </dsp:txBody>
      <dsp:txXfrm>
        <a:off x="8836149" y="1081046"/>
        <a:ext cx="848300" cy="267918"/>
      </dsp:txXfrm>
    </dsp:sp>
    <dsp:sp modelId="{755214CF-ED00-4743-8953-68A60B6F4EBA}">
      <dsp:nvSpPr>
        <dsp:cNvPr id="0" name=""/>
        <dsp:cNvSpPr/>
      </dsp:nvSpPr>
      <dsp:spPr>
        <a:xfrm>
          <a:off x="10035823" y="1065294"/>
          <a:ext cx="854309" cy="26433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0" kern="1200">
            <a:solidFill>
              <a:schemeClr val="tx1"/>
            </a:solidFill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0" kern="1200">
              <a:solidFill>
                <a:schemeClr val="tx1"/>
              </a:solidFill>
            </a:rPr>
            <a:t>HR-avdeling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0" kern="1200">
            <a:solidFill>
              <a:schemeClr val="tx1"/>
            </a:solidFill>
          </a:endParaRPr>
        </a:p>
      </dsp:txBody>
      <dsp:txXfrm>
        <a:off x="10035823" y="1065294"/>
        <a:ext cx="854309" cy="264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C9558E-2171-4DB8-9AF9-4B24237F9F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173C1B2-2ED0-48A1-9F01-49BB747DA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4F09C02-A781-4146-9735-A3CF21E86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AF16D8C-3644-469D-9A3C-0C4462AB7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88E4D07-68EF-4B43-AB35-B0CF6A64D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47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D6D05B6-E4A3-4A34-A540-E11417D2A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4F869F9-05AD-456B-8F5F-7A4D3797C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7BF25A1-3AD9-40F7-8A99-2B8A5D872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4AC365F-2B88-4D07-8712-ECE40547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9BF9F3C-8346-4753-8305-82FFDFCC2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23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175D691A-6292-4F42-9965-AF4974A627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040EB91-C7B2-4C08-A6B2-D9B316806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C0412EA-7FEE-4B5A-BC65-CD0F8B3F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57442B-BD88-46B4-BFB0-FE127A20E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C72EB74-9479-4E6D-9EB0-BF6A22F92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8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89108C2-4901-45CE-BFB2-57F27DD69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01FE135-D364-4A8F-92C6-BD0464419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85BBB77-FA48-41D4-A6F6-72367B6E2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1008393-9FC0-41F4-B488-6CEAF5362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62AD7D0-ECB3-4CC8-BB60-91969B9D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5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E6C67EC-CB6D-40FF-802B-9276D3131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2A1A6AD-27CA-4BC1-BA91-9E134E8C7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59349D8-CC00-41E0-8A1F-CB4E69CCE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8A7E37F-D702-4A43-BBDE-69AF2613C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1CDAA6C-78B5-4D7A-AE19-13B6DB960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8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418F485-F4DB-4FFE-BA09-53B76E036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01F367C-09B9-435F-8399-180E5FE8A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C88072F-CE9D-405C-92DF-986D2415B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5A4FF0-0318-4139-ADD2-032C0BB96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9D6BF1D-B98A-4836-8F64-3604C4A3A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C96658D-BAED-4632-9364-5D98C8313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7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EFDDF1-CE5E-4DF1-8BF7-A890D2E41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A52D8CA-5A25-4085-AEF5-798FD0E6B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C3268DB-A990-4B39-B2DA-8052FD5BD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FFE0BD1-0679-472A-95F0-93C4A68DE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A1F9EBC-0E5C-4D4C-B929-41D0B163AC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57B3F0B4-67E7-4DCC-8FCB-02BC1A9A2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9DB3D3B-93F7-463D-9F7E-155C9852C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7B71E99B-3429-4FC2-832B-A690FE9EA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1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BF3C43-A947-4F69-BD13-9FB4155B1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B623957-C717-4BB4-AB91-1EE7E1641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8E98889-C733-4CFB-9181-71D263955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E04C4C5-7947-474E-AB55-59356E57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25E34D3-9A32-46A0-9149-462A6BEB5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02BA5175-7BB4-494F-8E21-255D8BE0F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BAF7BB6-5A3C-4070-95F5-0AA711D58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81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0B908-318C-435C-B8C6-003ABAF76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CF5D8C-FBF8-4031-BC3E-99A44ABAD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CBBB0B9-4891-485E-8A77-1463E0C18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19D06DE-62DA-4812-AAB3-B306142D9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2087391-913F-4963-AB6C-2EBC56ACE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9CFC4EA-BD91-4E24-81CC-11CECE24E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9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EA774F4-40F8-4302-A96D-4331B10F5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233AB14-4CFB-4777-A2B7-96D67EDE57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7A6FFA8-8186-4D82-8ED1-BCFE97E5D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23E104F-E082-4EE3-93C2-FECB802A1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D2F0818-377F-447C-B4FD-80690B63D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6C84680-ADAF-42C1-8DA0-E509B43F3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7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5EFEA634-7C69-4450-8A0E-962AB6A7C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1668D83-C007-4BA9-8C75-832B05A0E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BF74881-C5C5-4545-B04A-7D6D5B50A3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75B90-D5EA-4D7A-B228-4A335B83FBBE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E092B83-EE99-445C-892A-7046CDA54A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C13EF48-025F-409D-ACD1-7B7238F0E6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23494-F4D2-47D5-A48D-01F4CB06D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7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BF17BB2-D8B4-4D6A-B4C2-05FDCD39C6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1591900"/>
              </p:ext>
            </p:extLst>
          </p:nvPr>
        </p:nvGraphicFramePr>
        <p:xfrm>
          <a:off x="-4025069" y="0"/>
          <a:ext cx="1891717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Sylinder 1">
            <a:extLst>
              <a:ext uri="{FF2B5EF4-FFF2-40B4-BE49-F238E27FC236}">
                <a16:creationId xmlns:a16="http://schemas.microsoft.com/office/drawing/2014/main" id="{AAA71965-BD02-4E4B-BA93-A1105D8306AA}"/>
              </a:ext>
            </a:extLst>
          </p:cNvPr>
          <p:cNvSpPr txBox="1"/>
          <p:nvPr/>
        </p:nvSpPr>
        <p:spPr>
          <a:xfrm>
            <a:off x="299103" y="333287"/>
            <a:ext cx="3290131" cy="64633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b-NO"/>
              <a:t>Kvam herad –</a:t>
            </a:r>
          </a:p>
          <a:p>
            <a:r>
              <a:rPr lang="nb-NO"/>
              <a:t>Org.kart 01.08.20 -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72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16131</TotalTime>
  <Words>86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Sagen, Kari</dc:creator>
  <cp:lastModifiedBy>Buene, Trude Birknes</cp:lastModifiedBy>
  <cp:revision>19</cp:revision>
  <dcterms:created xsi:type="dcterms:W3CDTF">2020-06-10T08:54:14Z</dcterms:created>
  <dcterms:modified xsi:type="dcterms:W3CDTF">2021-01-21T12:17:20Z</dcterms:modified>
</cp:coreProperties>
</file>