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63" r:id="rId5"/>
    <p:sldId id="264" r:id="rId6"/>
    <p:sldId id="271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6BD3"/>
    <a:srgbClr val="2452AE"/>
    <a:srgbClr val="2E6CA4"/>
    <a:srgbClr val="BF9E13"/>
    <a:srgbClr val="B5941B"/>
    <a:srgbClr val="AD4423"/>
    <a:srgbClr val="B7D05C"/>
    <a:srgbClr val="9DB935"/>
    <a:srgbClr val="F0D666"/>
    <a:srgbClr val="ECCB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8F8408-081B-4493-A333-1C7DA5010DB6}" v="235" dt="2021-01-15T11:52:11.1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B38639-C357-4DC6-AE8D-7C07624CE406}" type="doc">
      <dgm:prSet loTypeId="urn:microsoft.com/office/officeart/2005/8/layout/orgChart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062FEF9D-E474-4D5D-8334-32584F04605D}">
      <dgm:prSet phldrT="[Tekst]" custT="1"/>
      <dgm:spPr>
        <a:solidFill>
          <a:srgbClr val="51515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800" b="1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KOMMUNEDIREKTØR</a:t>
          </a:r>
        </a:p>
      </dgm:t>
    </dgm:pt>
    <dgm:pt modelId="{4144E267-C2C1-4EED-981A-D475E9C5CEBC}" type="parTrans" cxnId="{E1590CFE-3660-4A5A-A3AE-73ACCFD4E797}">
      <dgm:prSet/>
      <dgm:spPr/>
      <dgm:t>
        <a:bodyPr/>
        <a:lstStyle/>
        <a:p>
          <a:endParaRPr lang="nb-NO" sz="1400"/>
        </a:p>
      </dgm:t>
    </dgm:pt>
    <dgm:pt modelId="{999651BD-DA92-408E-BBC2-F0EA416F68CA}" type="sibTrans" cxnId="{E1590CFE-3660-4A5A-A3AE-73ACCFD4E797}">
      <dgm:prSet/>
      <dgm:spPr/>
      <dgm:t>
        <a:bodyPr/>
        <a:lstStyle/>
        <a:p>
          <a:endParaRPr lang="nb-NO" sz="1400"/>
        </a:p>
      </dgm:t>
    </dgm:pt>
    <dgm:pt modelId="{F2D696B6-923B-450A-8D54-EB80AB291406}">
      <dgm:prSet phldrT="[Tekst]" custT="1"/>
      <dgm:spPr>
        <a:solidFill>
          <a:srgbClr val="2B6BD3"/>
        </a:solidFill>
      </dgm:spPr>
      <dgm:t>
        <a:bodyPr/>
        <a:lstStyle/>
        <a:p>
          <a:r>
            <a:rPr lang="nb-NO" sz="1400">
              <a:latin typeface="Roboto" panose="02000000000000000000" pitchFamily="2" charset="0"/>
              <a:ea typeface="Roboto" panose="02000000000000000000" pitchFamily="2" charset="0"/>
            </a:rPr>
            <a:t>Kommunalsjef </a:t>
          </a:r>
          <a:br>
            <a:rPr lang="nb-NO" sz="1400">
              <a:latin typeface="Roboto" panose="02000000000000000000" pitchFamily="2" charset="0"/>
              <a:ea typeface="Roboto" panose="02000000000000000000" pitchFamily="2" charset="0"/>
            </a:rPr>
          </a:br>
          <a:r>
            <a:rPr lang="nb-NO" sz="1400">
              <a:latin typeface="Roboto" panose="02000000000000000000" pitchFamily="2" charset="0"/>
              <a:ea typeface="Roboto" panose="02000000000000000000" pitchFamily="2" charset="0"/>
            </a:rPr>
            <a:t>Skole, barnehage og oppvekst</a:t>
          </a:r>
        </a:p>
      </dgm:t>
    </dgm:pt>
    <dgm:pt modelId="{6F79A8A6-DB6D-4D64-929D-DD0AF63E410B}" type="parTrans" cxnId="{FD0204E1-2253-4AB4-9338-8847E93D3BBA}">
      <dgm:prSet/>
      <dgm:spPr/>
      <dgm:t>
        <a:bodyPr/>
        <a:lstStyle/>
        <a:p>
          <a:endParaRPr lang="nb-NO" sz="1400"/>
        </a:p>
      </dgm:t>
    </dgm:pt>
    <dgm:pt modelId="{D28BA613-8FDB-4838-AAEF-0E7CE165A608}" type="sibTrans" cxnId="{FD0204E1-2253-4AB4-9338-8847E93D3BBA}">
      <dgm:prSet/>
      <dgm:spPr/>
      <dgm:t>
        <a:bodyPr/>
        <a:lstStyle/>
        <a:p>
          <a:endParaRPr lang="nb-NO" sz="1400"/>
        </a:p>
      </dgm:t>
    </dgm:pt>
    <dgm:pt modelId="{7FA7356A-35CA-4248-9617-C7A949042122}">
      <dgm:prSet phldrT="[Tekst]"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Kommunalsjef </a:t>
          </a:r>
          <a:b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</a:b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Helse, omsorg og sosial</a:t>
          </a:r>
        </a:p>
      </dgm:t>
    </dgm:pt>
    <dgm:pt modelId="{316345E3-923F-40D9-AA76-6C560D602D22}" type="parTrans" cxnId="{900ABAEE-645E-44F9-BC1D-FCB1C8DFFA3E}">
      <dgm:prSet/>
      <dgm:spPr/>
      <dgm:t>
        <a:bodyPr/>
        <a:lstStyle/>
        <a:p>
          <a:endParaRPr lang="nb-NO" sz="1400"/>
        </a:p>
      </dgm:t>
    </dgm:pt>
    <dgm:pt modelId="{4123FFBF-13F5-4D3A-AAB2-20EA1ACD0BBC}" type="sibTrans" cxnId="{900ABAEE-645E-44F9-BC1D-FCB1C8DFFA3E}">
      <dgm:prSet/>
      <dgm:spPr/>
      <dgm:t>
        <a:bodyPr/>
        <a:lstStyle/>
        <a:p>
          <a:endParaRPr lang="nb-NO" sz="1400"/>
        </a:p>
      </dgm:t>
    </dgm:pt>
    <dgm:pt modelId="{0AEA694A-E1DE-4DB9-81D4-04C4F67174CB}">
      <dgm:prSet phldrT="[Tekst]"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Kommunalsjef Digitalisering, utvikling og administrasjon</a:t>
          </a:r>
        </a:p>
      </dgm:t>
    </dgm:pt>
    <dgm:pt modelId="{1A7C77D7-93E0-4A6C-887B-26BBF2214895}" type="parTrans" cxnId="{EF3E7F10-0BD2-4724-879F-97D2E372426E}">
      <dgm:prSet/>
      <dgm:spPr/>
      <dgm:t>
        <a:bodyPr/>
        <a:lstStyle/>
        <a:p>
          <a:endParaRPr lang="nb-NO" sz="1400"/>
        </a:p>
      </dgm:t>
    </dgm:pt>
    <dgm:pt modelId="{F3CB2D37-2537-42A1-9E96-E9D6C77DAA8F}" type="sibTrans" cxnId="{EF3E7F10-0BD2-4724-879F-97D2E372426E}">
      <dgm:prSet/>
      <dgm:spPr/>
      <dgm:t>
        <a:bodyPr/>
        <a:lstStyle/>
        <a:p>
          <a:endParaRPr lang="nb-NO" sz="1400"/>
        </a:p>
      </dgm:t>
    </dgm:pt>
    <dgm:pt modelId="{795284CE-10E4-4B43-980E-C4D48A20A4D6}">
      <dgm:prSet phldrT="[Tekst]"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Kommunalsjef </a:t>
          </a:r>
          <a:b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</a:b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Plan, teknikk og miljø</a:t>
          </a:r>
        </a:p>
      </dgm:t>
    </dgm:pt>
    <dgm:pt modelId="{08AEC600-EBFC-4EB1-B9AA-F2655A1EDE3E}" type="parTrans" cxnId="{C5CEB9F8-70C1-40B3-80D5-EBF477EC4A4D}">
      <dgm:prSet/>
      <dgm:spPr/>
      <dgm:t>
        <a:bodyPr/>
        <a:lstStyle/>
        <a:p>
          <a:endParaRPr lang="nb-NO" sz="1400"/>
        </a:p>
      </dgm:t>
    </dgm:pt>
    <dgm:pt modelId="{34911D23-DB8E-46F1-842A-A1893F68656A}" type="sibTrans" cxnId="{C5CEB9F8-70C1-40B3-80D5-EBF477EC4A4D}">
      <dgm:prSet/>
      <dgm:spPr/>
      <dgm:t>
        <a:bodyPr/>
        <a:lstStyle/>
        <a:p>
          <a:endParaRPr lang="nb-NO" sz="1400"/>
        </a:p>
      </dgm:t>
    </dgm:pt>
    <dgm:pt modelId="{26788272-27B3-41A9-A551-2F5ABF5EF0BB}">
      <dgm:prSet phldrT="[Tekst]"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Kommunalsjef </a:t>
          </a:r>
          <a:b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</a:b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Kultur, næring og idrett</a:t>
          </a:r>
        </a:p>
      </dgm:t>
    </dgm:pt>
    <dgm:pt modelId="{4EC4F889-32D2-4B8C-8E89-E0B3EB9DE04D}" type="parTrans" cxnId="{0F84FFC0-70C6-4DD5-AC19-C05DF1AD4F92}">
      <dgm:prSet/>
      <dgm:spPr/>
      <dgm:t>
        <a:bodyPr/>
        <a:lstStyle/>
        <a:p>
          <a:endParaRPr lang="nb-NO" sz="1400"/>
        </a:p>
      </dgm:t>
    </dgm:pt>
    <dgm:pt modelId="{1CBBDE6F-2615-4BA9-B9A2-88505E2B74D7}" type="sibTrans" cxnId="{0F84FFC0-70C6-4DD5-AC19-C05DF1AD4F92}">
      <dgm:prSet/>
      <dgm:spPr/>
      <dgm:t>
        <a:bodyPr/>
        <a:lstStyle/>
        <a:p>
          <a:endParaRPr lang="nb-NO" sz="1400"/>
        </a:p>
      </dgm:t>
    </dgm:pt>
    <dgm:pt modelId="{169222AC-7D8F-41FC-B97C-E2E53440D678}" type="asst">
      <dgm:prSet custT="1"/>
      <dgm:spPr>
        <a:solidFill>
          <a:srgbClr val="71717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Kommuneadvokat</a:t>
          </a:r>
        </a:p>
      </dgm:t>
    </dgm:pt>
    <dgm:pt modelId="{F654486F-FF90-4090-A2E1-A92A33867337}" type="parTrans" cxnId="{9E2CA769-2FED-405B-94C4-620AFBE9E622}">
      <dgm:prSet/>
      <dgm:spPr/>
      <dgm:t>
        <a:bodyPr/>
        <a:lstStyle/>
        <a:p>
          <a:endParaRPr lang="nb-NO" sz="1400"/>
        </a:p>
      </dgm:t>
    </dgm:pt>
    <dgm:pt modelId="{4B931902-EF93-4C05-B244-EAC4A15D4A43}" type="sibTrans" cxnId="{9E2CA769-2FED-405B-94C4-620AFBE9E622}">
      <dgm:prSet/>
      <dgm:spPr/>
      <dgm:t>
        <a:bodyPr/>
        <a:lstStyle/>
        <a:p>
          <a:endParaRPr lang="nb-NO" sz="1400"/>
        </a:p>
      </dgm:t>
    </dgm:pt>
    <dgm:pt modelId="{A22CA07F-B5A2-48BC-8165-18294F67453A}" type="pres">
      <dgm:prSet presAssocID="{D3B38639-C357-4DC6-AE8D-7C07624CE4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0E44A1F-6E5E-4561-BD99-0B0DAEA20FB9}" type="pres">
      <dgm:prSet presAssocID="{062FEF9D-E474-4D5D-8334-32584F04605D}" presName="hierRoot1" presStyleCnt="0">
        <dgm:presLayoutVars>
          <dgm:hierBranch/>
        </dgm:presLayoutVars>
      </dgm:prSet>
      <dgm:spPr/>
    </dgm:pt>
    <dgm:pt modelId="{03184328-07C8-4F96-9065-B15523DBC4C7}" type="pres">
      <dgm:prSet presAssocID="{062FEF9D-E474-4D5D-8334-32584F04605D}" presName="rootComposite1" presStyleCnt="0"/>
      <dgm:spPr/>
    </dgm:pt>
    <dgm:pt modelId="{22FFCC88-22EE-410F-B1B8-48FFB14D4261}" type="pres">
      <dgm:prSet presAssocID="{062FEF9D-E474-4D5D-8334-32584F04605D}" presName="rootText1" presStyleLbl="node0" presStyleIdx="0" presStyleCnt="1" custScaleX="178659" custLinFactNeighborX="-756">
        <dgm:presLayoutVars>
          <dgm:chPref val="3"/>
        </dgm:presLayoutVars>
      </dgm:prSet>
      <dgm:spPr>
        <a:xfrm>
          <a:off x="3910376" y="1110031"/>
          <a:ext cx="3446244" cy="964475"/>
        </a:xfrm>
        <a:prstGeom prst="rect">
          <a:avLst/>
        </a:prstGeom>
      </dgm:spPr>
    </dgm:pt>
    <dgm:pt modelId="{DCA4F99E-93C6-48BD-8C0E-52DCC50A7182}" type="pres">
      <dgm:prSet presAssocID="{062FEF9D-E474-4D5D-8334-32584F04605D}" presName="rootConnector1" presStyleLbl="node1" presStyleIdx="0" presStyleCnt="0"/>
      <dgm:spPr/>
    </dgm:pt>
    <dgm:pt modelId="{FD2F4C5F-38CE-4ED9-9B93-36BA51206D1A}" type="pres">
      <dgm:prSet presAssocID="{062FEF9D-E474-4D5D-8334-32584F04605D}" presName="hierChild2" presStyleCnt="0"/>
      <dgm:spPr/>
    </dgm:pt>
    <dgm:pt modelId="{BFD32178-217D-4631-A4AF-2B3CF840A7CA}" type="pres">
      <dgm:prSet presAssocID="{6F79A8A6-DB6D-4D64-929D-DD0AF63E410B}" presName="Name35" presStyleLbl="parChTrans1D2" presStyleIdx="0" presStyleCnt="6"/>
      <dgm:spPr/>
    </dgm:pt>
    <dgm:pt modelId="{494EB65D-7ADD-4215-985C-A3BAB65BE7D3}" type="pres">
      <dgm:prSet presAssocID="{F2D696B6-923B-450A-8D54-EB80AB291406}" presName="hierRoot2" presStyleCnt="0">
        <dgm:presLayoutVars>
          <dgm:hierBranch val="init"/>
        </dgm:presLayoutVars>
      </dgm:prSet>
      <dgm:spPr/>
    </dgm:pt>
    <dgm:pt modelId="{DF2D4236-84BF-4E3B-A59B-C7E468984072}" type="pres">
      <dgm:prSet presAssocID="{F2D696B6-923B-450A-8D54-EB80AB291406}" presName="rootComposite" presStyleCnt="0"/>
      <dgm:spPr/>
    </dgm:pt>
    <dgm:pt modelId="{80F48C11-3117-453D-A8B1-ABF6FA823DBB}" type="pres">
      <dgm:prSet presAssocID="{F2D696B6-923B-450A-8D54-EB80AB291406}" presName="rootText" presStyleLbl="node2" presStyleIdx="0" presStyleCnt="5" custLinFactNeighborX="4075">
        <dgm:presLayoutVars>
          <dgm:chPref val="3"/>
        </dgm:presLayoutVars>
      </dgm:prSet>
      <dgm:spPr/>
    </dgm:pt>
    <dgm:pt modelId="{83E5F178-6A8A-4A72-A195-41FEB560BDBC}" type="pres">
      <dgm:prSet presAssocID="{F2D696B6-923B-450A-8D54-EB80AB291406}" presName="rootConnector" presStyleLbl="node2" presStyleIdx="0" presStyleCnt="5"/>
      <dgm:spPr/>
    </dgm:pt>
    <dgm:pt modelId="{E356526D-F6D0-4F13-B33A-F4D6D1475A48}" type="pres">
      <dgm:prSet presAssocID="{F2D696B6-923B-450A-8D54-EB80AB291406}" presName="hierChild4" presStyleCnt="0"/>
      <dgm:spPr/>
    </dgm:pt>
    <dgm:pt modelId="{D1074D0F-E7DE-4224-9C8A-C170F368E90C}" type="pres">
      <dgm:prSet presAssocID="{F2D696B6-923B-450A-8D54-EB80AB291406}" presName="hierChild5" presStyleCnt="0"/>
      <dgm:spPr/>
    </dgm:pt>
    <dgm:pt modelId="{27C3B7C6-3B4D-4238-B409-B31D53D27FCF}" type="pres">
      <dgm:prSet presAssocID="{316345E3-923F-40D9-AA76-6C560D602D22}" presName="Name35" presStyleLbl="parChTrans1D2" presStyleIdx="1" presStyleCnt="6"/>
      <dgm:spPr/>
    </dgm:pt>
    <dgm:pt modelId="{ACE6F7FB-DFDC-4F67-A6C8-6AC7B6AAF40A}" type="pres">
      <dgm:prSet presAssocID="{7FA7356A-35CA-4248-9617-C7A949042122}" presName="hierRoot2" presStyleCnt="0">
        <dgm:presLayoutVars>
          <dgm:hierBranch val="init"/>
        </dgm:presLayoutVars>
      </dgm:prSet>
      <dgm:spPr/>
    </dgm:pt>
    <dgm:pt modelId="{F6F34CAC-B45D-4474-8EB5-1B47085BC270}" type="pres">
      <dgm:prSet presAssocID="{7FA7356A-35CA-4248-9617-C7A949042122}" presName="rootComposite" presStyleCnt="0"/>
      <dgm:spPr/>
    </dgm:pt>
    <dgm:pt modelId="{497B2ED2-B8AC-4308-A19E-1A6ABCB23F03}" type="pres">
      <dgm:prSet presAssocID="{7FA7356A-35CA-4248-9617-C7A949042122}" presName="rootText" presStyleLbl="node2" presStyleIdx="1" presStyleCnt="5">
        <dgm:presLayoutVars>
          <dgm:chPref val="3"/>
        </dgm:presLayoutVars>
      </dgm:prSet>
      <dgm:spPr>
        <a:xfrm>
          <a:off x="2334993" y="3849141"/>
          <a:ext cx="1928950" cy="964475"/>
        </a:xfrm>
        <a:prstGeom prst="rect">
          <a:avLst/>
        </a:prstGeom>
      </dgm:spPr>
    </dgm:pt>
    <dgm:pt modelId="{C3593ED0-98FC-4F8B-BEE0-42DFDE280B83}" type="pres">
      <dgm:prSet presAssocID="{7FA7356A-35CA-4248-9617-C7A949042122}" presName="rootConnector" presStyleLbl="node2" presStyleIdx="1" presStyleCnt="5"/>
      <dgm:spPr/>
    </dgm:pt>
    <dgm:pt modelId="{1BE765AB-6024-44E7-8D78-91FE63775AF6}" type="pres">
      <dgm:prSet presAssocID="{7FA7356A-35CA-4248-9617-C7A949042122}" presName="hierChild4" presStyleCnt="0"/>
      <dgm:spPr/>
    </dgm:pt>
    <dgm:pt modelId="{EC0FBEA8-2FBB-4C05-B394-36E61F9DB47C}" type="pres">
      <dgm:prSet presAssocID="{7FA7356A-35CA-4248-9617-C7A949042122}" presName="hierChild5" presStyleCnt="0"/>
      <dgm:spPr/>
    </dgm:pt>
    <dgm:pt modelId="{96FE1D26-9F32-4DEE-8668-3971F3D8ED9E}" type="pres">
      <dgm:prSet presAssocID="{1A7C77D7-93E0-4A6C-887B-26BBF2214895}" presName="Name35" presStyleLbl="parChTrans1D2" presStyleIdx="2" presStyleCnt="6"/>
      <dgm:spPr/>
    </dgm:pt>
    <dgm:pt modelId="{D59E1D0C-4D31-482F-8F55-FCA3E0EB0175}" type="pres">
      <dgm:prSet presAssocID="{0AEA694A-E1DE-4DB9-81D4-04C4F67174CB}" presName="hierRoot2" presStyleCnt="0">
        <dgm:presLayoutVars>
          <dgm:hierBranch val="init"/>
        </dgm:presLayoutVars>
      </dgm:prSet>
      <dgm:spPr/>
    </dgm:pt>
    <dgm:pt modelId="{C89177DA-BD0F-4CDA-86B9-9F7FAB49B482}" type="pres">
      <dgm:prSet presAssocID="{0AEA694A-E1DE-4DB9-81D4-04C4F67174CB}" presName="rootComposite" presStyleCnt="0"/>
      <dgm:spPr/>
    </dgm:pt>
    <dgm:pt modelId="{C8789E10-4666-4772-94A6-B688B3680048}" type="pres">
      <dgm:prSet presAssocID="{0AEA694A-E1DE-4DB9-81D4-04C4F67174CB}" presName="rootText" presStyleLbl="node2" presStyleIdx="2" presStyleCnt="5" custLinFactNeighborX="-756" custLinFactNeighborY="-2792">
        <dgm:presLayoutVars>
          <dgm:chPref val="3"/>
        </dgm:presLayoutVars>
      </dgm:prSet>
      <dgm:spPr>
        <a:xfrm>
          <a:off x="4654440" y="3822213"/>
          <a:ext cx="1928950" cy="964475"/>
        </a:xfrm>
        <a:prstGeom prst="rect">
          <a:avLst/>
        </a:prstGeom>
      </dgm:spPr>
    </dgm:pt>
    <dgm:pt modelId="{44B785DD-BE4C-4660-BB1C-B4A038AF3BBE}" type="pres">
      <dgm:prSet presAssocID="{0AEA694A-E1DE-4DB9-81D4-04C4F67174CB}" presName="rootConnector" presStyleLbl="node2" presStyleIdx="2" presStyleCnt="5"/>
      <dgm:spPr/>
    </dgm:pt>
    <dgm:pt modelId="{75E98B07-A348-40B1-ABEE-5548A64AD678}" type="pres">
      <dgm:prSet presAssocID="{0AEA694A-E1DE-4DB9-81D4-04C4F67174CB}" presName="hierChild4" presStyleCnt="0"/>
      <dgm:spPr/>
    </dgm:pt>
    <dgm:pt modelId="{98CBBF90-2587-4578-B50C-994F5486EAC2}" type="pres">
      <dgm:prSet presAssocID="{0AEA694A-E1DE-4DB9-81D4-04C4F67174CB}" presName="hierChild5" presStyleCnt="0"/>
      <dgm:spPr/>
    </dgm:pt>
    <dgm:pt modelId="{68784D97-E693-49FA-80F6-B8E34516BEC3}" type="pres">
      <dgm:prSet presAssocID="{08AEC600-EBFC-4EB1-B9AA-F2655A1EDE3E}" presName="Name35" presStyleLbl="parChTrans1D2" presStyleIdx="3" presStyleCnt="6"/>
      <dgm:spPr/>
    </dgm:pt>
    <dgm:pt modelId="{423BCA08-3930-4C6B-BC3E-3A2CE8CE3808}" type="pres">
      <dgm:prSet presAssocID="{795284CE-10E4-4B43-980E-C4D48A20A4D6}" presName="hierRoot2" presStyleCnt="0">
        <dgm:presLayoutVars>
          <dgm:hierBranch val="init"/>
        </dgm:presLayoutVars>
      </dgm:prSet>
      <dgm:spPr/>
    </dgm:pt>
    <dgm:pt modelId="{D0ABAB7B-F577-4044-9140-36FF46421C34}" type="pres">
      <dgm:prSet presAssocID="{795284CE-10E4-4B43-980E-C4D48A20A4D6}" presName="rootComposite" presStyleCnt="0"/>
      <dgm:spPr/>
    </dgm:pt>
    <dgm:pt modelId="{A97A48CF-01BD-47C7-A70F-F4EECBE368C1}" type="pres">
      <dgm:prSet presAssocID="{795284CE-10E4-4B43-980E-C4D48A20A4D6}" presName="rootText" presStyleLbl="node2" presStyleIdx="3" presStyleCnt="5">
        <dgm:presLayoutVars>
          <dgm:chPref val="3"/>
        </dgm:presLayoutVars>
      </dgm:prSet>
      <dgm:spPr>
        <a:xfrm>
          <a:off x="7003054" y="3849141"/>
          <a:ext cx="1928950" cy="964475"/>
        </a:xfrm>
        <a:prstGeom prst="rect">
          <a:avLst/>
        </a:prstGeom>
      </dgm:spPr>
    </dgm:pt>
    <dgm:pt modelId="{96594CD0-3A0C-4BDE-BDBA-00DE9D1E331B}" type="pres">
      <dgm:prSet presAssocID="{795284CE-10E4-4B43-980E-C4D48A20A4D6}" presName="rootConnector" presStyleLbl="node2" presStyleIdx="3" presStyleCnt="5"/>
      <dgm:spPr/>
    </dgm:pt>
    <dgm:pt modelId="{162DBFFC-2995-4A4A-8325-2EBF4941A57E}" type="pres">
      <dgm:prSet presAssocID="{795284CE-10E4-4B43-980E-C4D48A20A4D6}" presName="hierChild4" presStyleCnt="0"/>
      <dgm:spPr/>
    </dgm:pt>
    <dgm:pt modelId="{12F5C476-C81A-4216-9B3C-F42D38AF0957}" type="pres">
      <dgm:prSet presAssocID="{795284CE-10E4-4B43-980E-C4D48A20A4D6}" presName="hierChild5" presStyleCnt="0"/>
      <dgm:spPr/>
    </dgm:pt>
    <dgm:pt modelId="{C72DB0FE-6131-4331-BCC2-C7023D790591}" type="pres">
      <dgm:prSet presAssocID="{4EC4F889-32D2-4B8C-8E89-E0B3EB9DE04D}" presName="Name35" presStyleLbl="parChTrans1D2" presStyleIdx="4" presStyleCnt="6"/>
      <dgm:spPr/>
    </dgm:pt>
    <dgm:pt modelId="{1F466588-DE5A-48EF-8CFB-724E36AF51FD}" type="pres">
      <dgm:prSet presAssocID="{26788272-27B3-41A9-A551-2F5ABF5EF0BB}" presName="hierRoot2" presStyleCnt="0">
        <dgm:presLayoutVars>
          <dgm:hierBranch val="init"/>
        </dgm:presLayoutVars>
      </dgm:prSet>
      <dgm:spPr/>
    </dgm:pt>
    <dgm:pt modelId="{9322F8D5-BF90-4231-8B7D-59AE34D9F7ED}" type="pres">
      <dgm:prSet presAssocID="{26788272-27B3-41A9-A551-2F5ABF5EF0BB}" presName="rootComposite" presStyleCnt="0"/>
      <dgm:spPr/>
    </dgm:pt>
    <dgm:pt modelId="{A0B0E170-760D-4128-9995-E70302DD0BFE}" type="pres">
      <dgm:prSet presAssocID="{26788272-27B3-41A9-A551-2F5ABF5EF0BB}" presName="rootText" presStyleLbl="node2" presStyleIdx="4" presStyleCnt="5" custLinFactNeighborX="4075">
        <dgm:presLayoutVars>
          <dgm:chPref val="3"/>
        </dgm:presLayoutVars>
      </dgm:prSet>
      <dgm:spPr>
        <a:xfrm>
          <a:off x="9338047" y="3849141"/>
          <a:ext cx="1928950" cy="964475"/>
        </a:xfrm>
        <a:prstGeom prst="rect">
          <a:avLst/>
        </a:prstGeom>
      </dgm:spPr>
    </dgm:pt>
    <dgm:pt modelId="{ABB6D76A-439B-4CB8-B10B-8F48EB329F75}" type="pres">
      <dgm:prSet presAssocID="{26788272-27B3-41A9-A551-2F5ABF5EF0BB}" presName="rootConnector" presStyleLbl="node2" presStyleIdx="4" presStyleCnt="5"/>
      <dgm:spPr/>
    </dgm:pt>
    <dgm:pt modelId="{9CAB1142-3327-40D2-963F-D5D64B9F6CB8}" type="pres">
      <dgm:prSet presAssocID="{26788272-27B3-41A9-A551-2F5ABF5EF0BB}" presName="hierChild4" presStyleCnt="0"/>
      <dgm:spPr/>
    </dgm:pt>
    <dgm:pt modelId="{B6F51356-418A-49B2-BBC2-1F778C5FC9F8}" type="pres">
      <dgm:prSet presAssocID="{26788272-27B3-41A9-A551-2F5ABF5EF0BB}" presName="hierChild5" presStyleCnt="0"/>
      <dgm:spPr/>
    </dgm:pt>
    <dgm:pt modelId="{6F11E7B4-4581-4727-ABBD-6B7168B1A6E5}" type="pres">
      <dgm:prSet presAssocID="{062FEF9D-E474-4D5D-8334-32584F04605D}" presName="hierChild3" presStyleCnt="0"/>
      <dgm:spPr/>
    </dgm:pt>
    <dgm:pt modelId="{8063B7E3-338D-4859-872A-EA28284F171C}" type="pres">
      <dgm:prSet presAssocID="{F654486F-FF90-4090-A2E1-A92A33867337}" presName="Name111" presStyleLbl="parChTrans1D2" presStyleIdx="5" presStyleCnt="6"/>
      <dgm:spPr/>
    </dgm:pt>
    <dgm:pt modelId="{19D530B0-18C2-493F-9581-D6526451B159}" type="pres">
      <dgm:prSet presAssocID="{169222AC-7D8F-41FC-B97C-E2E53440D678}" presName="hierRoot3" presStyleCnt="0">
        <dgm:presLayoutVars>
          <dgm:hierBranch val="init"/>
        </dgm:presLayoutVars>
      </dgm:prSet>
      <dgm:spPr/>
    </dgm:pt>
    <dgm:pt modelId="{22355153-BCFE-4103-865F-16952531062E}" type="pres">
      <dgm:prSet presAssocID="{169222AC-7D8F-41FC-B97C-E2E53440D678}" presName="rootComposite3" presStyleCnt="0"/>
      <dgm:spPr/>
    </dgm:pt>
    <dgm:pt modelId="{A615D830-03D2-4107-A186-8CC36A6F5980}" type="pres">
      <dgm:prSet presAssocID="{169222AC-7D8F-41FC-B97C-E2E53440D678}" presName="rootText3" presStyleLbl="asst1" presStyleIdx="0" presStyleCnt="1">
        <dgm:presLayoutVars>
          <dgm:chPref val="3"/>
        </dgm:presLayoutVars>
      </dgm:prSet>
      <dgm:spPr>
        <a:xfrm>
          <a:off x="3502008" y="2479586"/>
          <a:ext cx="1928950" cy="964475"/>
        </a:xfrm>
        <a:prstGeom prst="rect">
          <a:avLst/>
        </a:prstGeom>
      </dgm:spPr>
    </dgm:pt>
    <dgm:pt modelId="{00DCF774-3406-4067-96EE-669C3857FB11}" type="pres">
      <dgm:prSet presAssocID="{169222AC-7D8F-41FC-B97C-E2E53440D678}" presName="rootConnector3" presStyleLbl="asst1" presStyleIdx="0" presStyleCnt="1"/>
      <dgm:spPr/>
    </dgm:pt>
    <dgm:pt modelId="{68D0AE7A-1986-4572-8861-4029DE9C6C9C}" type="pres">
      <dgm:prSet presAssocID="{169222AC-7D8F-41FC-B97C-E2E53440D678}" presName="hierChild6" presStyleCnt="0"/>
      <dgm:spPr/>
    </dgm:pt>
    <dgm:pt modelId="{43B01F89-A9AE-4A28-A243-18F94098A502}" type="pres">
      <dgm:prSet presAssocID="{169222AC-7D8F-41FC-B97C-E2E53440D678}" presName="hierChild7" presStyleCnt="0"/>
      <dgm:spPr/>
    </dgm:pt>
  </dgm:ptLst>
  <dgm:cxnLst>
    <dgm:cxn modelId="{EF3E7F10-0BD2-4724-879F-97D2E372426E}" srcId="{062FEF9D-E474-4D5D-8334-32584F04605D}" destId="{0AEA694A-E1DE-4DB9-81D4-04C4F67174CB}" srcOrd="2" destOrd="0" parTransId="{1A7C77D7-93E0-4A6C-887B-26BBF2214895}" sibTransId="{F3CB2D37-2537-42A1-9E96-E9D6C77DAA8F}"/>
    <dgm:cxn modelId="{5BCCAC10-D75B-43ED-954C-99B407AAEBFD}" type="presOf" srcId="{F654486F-FF90-4090-A2E1-A92A33867337}" destId="{8063B7E3-338D-4859-872A-EA28284F171C}" srcOrd="0" destOrd="0" presId="urn:microsoft.com/office/officeart/2005/8/layout/orgChart1"/>
    <dgm:cxn modelId="{3557E310-67A0-4E33-9A42-2DFA351757B8}" type="presOf" srcId="{7FA7356A-35CA-4248-9617-C7A949042122}" destId="{C3593ED0-98FC-4F8B-BEE0-42DFDE280B83}" srcOrd="1" destOrd="0" presId="urn:microsoft.com/office/officeart/2005/8/layout/orgChart1"/>
    <dgm:cxn modelId="{399F7728-FE6C-4319-B80B-9C281C644955}" type="presOf" srcId="{062FEF9D-E474-4D5D-8334-32584F04605D}" destId="{22FFCC88-22EE-410F-B1B8-48FFB14D4261}" srcOrd="0" destOrd="0" presId="urn:microsoft.com/office/officeart/2005/8/layout/orgChart1"/>
    <dgm:cxn modelId="{DCBD4538-C509-4301-909A-3BB7C3A1DBA5}" type="presOf" srcId="{795284CE-10E4-4B43-980E-C4D48A20A4D6}" destId="{96594CD0-3A0C-4BDE-BDBA-00DE9D1E331B}" srcOrd="1" destOrd="0" presId="urn:microsoft.com/office/officeart/2005/8/layout/orgChart1"/>
    <dgm:cxn modelId="{F1EC2F39-12A5-4774-BF83-7FE7C88730F5}" type="presOf" srcId="{316345E3-923F-40D9-AA76-6C560D602D22}" destId="{27C3B7C6-3B4D-4238-B409-B31D53D27FCF}" srcOrd="0" destOrd="0" presId="urn:microsoft.com/office/officeart/2005/8/layout/orgChart1"/>
    <dgm:cxn modelId="{9E2CA769-2FED-405B-94C4-620AFBE9E622}" srcId="{062FEF9D-E474-4D5D-8334-32584F04605D}" destId="{169222AC-7D8F-41FC-B97C-E2E53440D678}" srcOrd="5" destOrd="0" parTransId="{F654486F-FF90-4090-A2E1-A92A33867337}" sibTransId="{4B931902-EF93-4C05-B244-EAC4A15D4A43}"/>
    <dgm:cxn modelId="{345B544E-6C02-4B7E-8AB8-5E71540A0B68}" type="presOf" srcId="{0AEA694A-E1DE-4DB9-81D4-04C4F67174CB}" destId="{C8789E10-4666-4772-94A6-B688B3680048}" srcOrd="0" destOrd="0" presId="urn:microsoft.com/office/officeart/2005/8/layout/orgChart1"/>
    <dgm:cxn modelId="{5AC37575-97F8-4E51-9D2E-1BD5E3CB88B1}" type="presOf" srcId="{169222AC-7D8F-41FC-B97C-E2E53440D678}" destId="{00DCF774-3406-4067-96EE-669C3857FB11}" srcOrd="1" destOrd="0" presId="urn:microsoft.com/office/officeart/2005/8/layout/orgChart1"/>
    <dgm:cxn modelId="{52B49C84-F2BE-49CD-AC7B-73968A212695}" type="presOf" srcId="{7FA7356A-35CA-4248-9617-C7A949042122}" destId="{497B2ED2-B8AC-4308-A19E-1A6ABCB23F03}" srcOrd="0" destOrd="0" presId="urn:microsoft.com/office/officeart/2005/8/layout/orgChart1"/>
    <dgm:cxn modelId="{8FB5E39F-E700-4493-82E7-C94EEAEE070C}" type="presOf" srcId="{1A7C77D7-93E0-4A6C-887B-26BBF2214895}" destId="{96FE1D26-9F32-4DEE-8668-3971F3D8ED9E}" srcOrd="0" destOrd="0" presId="urn:microsoft.com/office/officeart/2005/8/layout/orgChart1"/>
    <dgm:cxn modelId="{BA4AC0AC-4EA3-450B-95FC-A1F54119844A}" type="presOf" srcId="{0AEA694A-E1DE-4DB9-81D4-04C4F67174CB}" destId="{44B785DD-BE4C-4660-BB1C-B4A038AF3BBE}" srcOrd="1" destOrd="0" presId="urn:microsoft.com/office/officeart/2005/8/layout/orgChart1"/>
    <dgm:cxn modelId="{99F92EAD-D85F-42A5-A02D-A317558826A3}" type="presOf" srcId="{6F79A8A6-DB6D-4D64-929D-DD0AF63E410B}" destId="{BFD32178-217D-4631-A4AF-2B3CF840A7CA}" srcOrd="0" destOrd="0" presId="urn:microsoft.com/office/officeart/2005/8/layout/orgChart1"/>
    <dgm:cxn modelId="{053C8EB4-7F29-4925-9ED2-8AA1FDDF3267}" type="presOf" srcId="{D3B38639-C357-4DC6-AE8D-7C07624CE406}" destId="{A22CA07F-B5A2-48BC-8165-18294F67453A}" srcOrd="0" destOrd="0" presId="urn:microsoft.com/office/officeart/2005/8/layout/orgChart1"/>
    <dgm:cxn modelId="{16D03CBD-FBE9-4E39-BE3F-4D44131EF9BE}" type="presOf" srcId="{F2D696B6-923B-450A-8D54-EB80AB291406}" destId="{80F48C11-3117-453D-A8B1-ABF6FA823DBB}" srcOrd="0" destOrd="0" presId="urn:microsoft.com/office/officeart/2005/8/layout/orgChart1"/>
    <dgm:cxn modelId="{0F84FFC0-70C6-4DD5-AC19-C05DF1AD4F92}" srcId="{062FEF9D-E474-4D5D-8334-32584F04605D}" destId="{26788272-27B3-41A9-A551-2F5ABF5EF0BB}" srcOrd="4" destOrd="0" parTransId="{4EC4F889-32D2-4B8C-8E89-E0B3EB9DE04D}" sibTransId="{1CBBDE6F-2615-4BA9-B9A2-88505E2B74D7}"/>
    <dgm:cxn modelId="{D5019DC3-BED7-48F8-A4F5-2088178D1BF7}" type="presOf" srcId="{169222AC-7D8F-41FC-B97C-E2E53440D678}" destId="{A615D830-03D2-4107-A186-8CC36A6F5980}" srcOrd="0" destOrd="0" presId="urn:microsoft.com/office/officeart/2005/8/layout/orgChart1"/>
    <dgm:cxn modelId="{4EDF63CF-F207-4C01-8518-8EEB04617309}" type="presOf" srcId="{795284CE-10E4-4B43-980E-C4D48A20A4D6}" destId="{A97A48CF-01BD-47C7-A70F-F4EECBE368C1}" srcOrd="0" destOrd="0" presId="urn:microsoft.com/office/officeart/2005/8/layout/orgChart1"/>
    <dgm:cxn modelId="{698555D2-3DAD-4E6E-AABD-045EFE87CEB9}" type="presOf" srcId="{08AEC600-EBFC-4EB1-B9AA-F2655A1EDE3E}" destId="{68784D97-E693-49FA-80F6-B8E34516BEC3}" srcOrd="0" destOrd="0" presId="urn:microsoft.com/office/officeart/2005/8/layout/orgChart1"/>
    <dgm:cxn modelId="{D9D4DADC-E8D6-4CEB-970E-DC93963E0459}" type="presOf" srcId="{062FEF9D-E474-4D5D-8334-32584F04605D}" destId="{DCA4F99E-93C6-48BD-8C0E-52DCC50A7182}" srcOrd="1" destOrd="0" presId="urn:microsoft.com/office/officeart/2005/8/layout/orgChart1"/>
    <dgm:cxn modelId="{521CF8DD-4A0C-4DF4-939C-B17068F40D6D}" type="presOf" srcId="{26788272-27B3-41A9-A551-2F5ABF5EF0BB}" destId="{ABB6D76A-439B-4CB8-B10B-8F48EB329F75}" srcOrd="1" destOrd="0" presId="urn:microsoft.com/office/officeart/2005/8/layout/orgChart1"/>
    <dgm:cxn modelId="{FD0204E1-2253-4AB4-9338-8847E93D3BBA}" srcId="{062FEF9D-E474-4D5D-8334-32584F04605D}" destId="{F2D696B6-923B-450A-8D54-EB80AB291406}" srcOrd="0" destOrd="0" parTransId="{6F79A8A6-DB6D-4D64-929D-DD0AF63E410B}" sibTransId="{D28BA613-8FDB-4838-AAEF-0E7CE165A608}"/>
    <dgm:cxn modelId="{CBED7BE4-3C36-4CB8-94E4-BABDBC206ED1}" type="presOf" srcId="{F2D696B6-923B-450A-8D54-EB80AB291406}" destId="{83E5F178-6A8A-4A72-A195-41FEB560BDBC}" srcOrd="1" destOrd="0" presId="urn:microsoft.com/office/officeart/2005/8/layout/orgChart1"/>
    <dgm:cxn modelId="{900ABAEE-645E-44F9-BC1D-FCB1C8DFFA3E}" srcId="{062FEF9D-E474-4D5D-8334-32584F04605D}" destId="{7FA7356A-35CA-4248-9617-C7A949042122}" srcOrd="1" destOrd="0" parTransId="{316345E3-923F-40D9-AA76-6C560D602D22}" sibTransId="{4123FFBF-13F5-4D3A-AAB2-20EA1ACD0BBC}"/>
    <dgm:cxn modelId="{E9C2A0EF-3C71-4E86-8E58-CBA01949C8CD}" type="presOf" srcId="{4EC4F889-32D2-4B8C-8E89-E0B3EB9DE04D}" destId="{C72DB0FE-6131-4331-BCC2-C7023D790591}" srcOrd="0" destOrd="0" presId="urn:microsoft.com/office/officeart/2005/8/layout/orgChart1"/>
    <dgm:cxn modelId="{46ABA7F7-337D-41A5-B21C-A93FFD168899}" type="presOf" srcId="{26788272-27B3-41A9-A551-2F5ABF5EF0BB}" destId="{A0B0E170-760D-4128-9995-E70302DD0BFE}" srcOrd="0" destOrd="0" presId="urn:microsoft.com/office/officeart/2005/8/layout/orgChart1"/>
    <dgm:cxn modelId="{C5CEB9F8-70C1-40B3-80D5-EBF477EC4A4D}" srcId="{062FEF9D-E474-4D5D-8334-32584F04605D}" destId="{795284CE-10E4-4B43-980E-C4D48A20A4D6}" srcOrd="3" destOrd="0" parTransId="{08AEC600-EBFC-4EB1-B9AA-F2655A1EDE3E}" sibTransId="{34911D23-DB8E-46F1-842A-A1893F68656A}"/>
    <dgm:cxn modelId="{E1590CFE-3660-4A5A-A3AE-73ACCFD4E797}" srcId="{D3B38639-C357-4DC6-AE8D-7C07624CE406}" destId="{062FEF9D-E474-4D5D-8334-32584F04605D}" srcOrd="0" destOrd="0" parTransId="{4144E267-C2C1-4EED-981A-D475E9C5CEBC}" sibTransId="{999651BD-DA92-408E-BBC2-F0EA416F68CA}"/>
    <dgm:cxn modelId="{23EFC3B7-E2ED-40B0-AE73-669E87B8B3C9}" type="presParOf" srcId="{A22CA07F-B5A2-48BC-8165-18294F67453A}" destId="{E0E44A1F-6E5E-4561-BD99-0B0DAEA20FB9}" srcOrd="0" destOrd="0" presId="urn:microsoft.com/office/officeart/2005/8/layout/orgChart1"/>
    <dgm:cxn modelId="{B165B05B-560E-4898-8EE0-6CEB154B582F}" type="presParOf" srcId="{E0E44A1F-6E5E-4561-BD99-0B0DAEA20FB9}" destId="{03184328-07C8-4F96-9065-B15523DBC4C7}" srcOrd="0" destOrd="0" presId="urn:microsoft.com/office/officeart/2005/8/layout/orgChart1"/>
    <dgm:cxn modelId="{FE63E8E3-1AAA-4F79-9BAA-5D6B42C95AB8}" type="presParOf" srcId="{03184328-07C8-4F96-9065-B15523DBC4C7}" destId="{22FFCC88-22EE-410F-B1B8-48FFB14D4261}" srcOrd="0" destOrd="0" presId="urn:microsoft.com/office/officeart/2005/8/layout/orgChart1"/>
    <dgm:cxn modelId="{E1135C11-5872-412B-A516-16C58AD31063}" type="presParOf" srcId="{03184328-07C8-4F96-9065-B15523DBC4C7}" destId="{DCA4F99E-93C6-48BD-8C0E-52DCC50A7182}" srcOrd="1" destOrd="0" presId="urn:microsoft.com/office/officeart/2005/8/layout/orgChart1"/>
    <dgm:cxn modelId="{0EDD7447-0B52-4A03-8A32-EF8395FC0D76}" type="presParOf" srcId="{E0E44A1F-6E5E-4561-BD99-0B0DAEA20FB9}" destId="{FD2F4C5F-38CE-4ED9-9B93-36BA51206D1A}" srcOrd="1" destOrd="0" presId="urn:microsoft.com/office/officeart/2005/8/layout/orgChart1"/>
    <dgm:cxn modelId="{40B231A1-8078-4B71-9A93-CE21CB5038DE}" type="presParOf" srcId="{FD2F4C5F-38CE-4ED9-9B93-36BA51206D1A}" destId="{BFD32178-217D-4631-A4AF-2B3CF840A7CA}" srcOrd="0" destOrd="0" presId="urn:microsoft.com/office/officeart/2005/8/layout/orgChart1"/>
    <dgm:cxn modelId="{21F70BD8-83E3-47BE-97F3-9C455100A69E}" type="presParOf" srcId="{FD2F4C5F-38CE-4ED9-9B93-36BA51206D1A}" destId="{494EB65D-7ADD-4215-985C-A3BAB65BE7D3}" srcOrd="1" destOrd="0" presId="urn:microsoft.com/office/officeart/2005/8/layout/orgChart1"/>
    <dgm:cxn modelId="{A95B9A95-90BA-4CB0-BCE8-3EA0590273D0}" type="presParOf" srcId="{494EB65D-7ADD-4215-985C-A3BAB65BE7D3}" destId="{DF2D4236-84BF-4E3B-A59B-C7E468984072}" srcOrd="0" destOrd="0" presId="urn:microsoft.com/office/officeart/2005/8/layout/orgChart1"/>
    <dgm:cxn modelId="{6FB3FD7D-4AFF-4A07-9F62-DF0E6C25DE13}" type="presParOf" srcId="{DF2D4236-84BF-4E3B-A59B-C7E468984072}" destId="{80F48C11-3117-453D-A8B1-ABF6FA823DBB}" srcOrd="0" destOrd="0" presId="urn:microsoft.com/office/officeart/2005/8/layout/orgChart1"/>
    <dgm:cxn modelId="{384C14AC-7103-4BC4-BFE8-3413E421AEAB}" type="presParOf" srcId="{DF2D4236-84BF-4E3B-A59B-C7E468984072}" destId="{83E5F178-6A8A-4A72-A195-41FEB560BDBC}" srcOrd="1" destOrd="0" presId="urn:microsoft.com/office/officeart/2005/8/layout/orgChart1"/>
    <dgm:cxn modelId="{81A369C9-1F12-42FE-9F89-0DB6358460E4}" type="presParOf" srcId="{494EB65D-7ADD-4215-985C-A3BAB65BE7D3}" destId="{E356526D-F6D0-4F13-B33A-F4D6D1475A48}" srcOrd="1" destOrd="0" presId="urn:microsoft.com/office/officeart/2005/8/layout/orgChart1"/>
    <dgm:cxn modelId="{E4B11C57-8F4C-4FE8-947D-4F789C0FD376}" type="presParOf" srcId="{494EB65D-7ADD-4215-985C-A3BAB65BE7D3}" destId="{D1074D0F-E7DE-4224-9C8A-C170F368E90C}" srcOrd="2" destOrd="0" presId="urn:microsoft.com/office/officeart/2005/8/layout/orgChart1"/>
    <dgm:cxn modelId="{424CF25A-DC92-441C-B05C-3D1B4F2E6670}" type="presParOf" srcId="{FD2F4C5F-38CE-4ED9-9B93-36BA51206D1A}" destId="{27C3B7C6-3B4D-4238-B409-B31D53D27FCF}" srcOrd="2" destOrd="0" presId="urn:microsoft.com/office/officeart/2005/8/layout/orgChart1"/>
    <dgm:cxn modelId="{302A54EF-E467-424E-A8ED-EC8BAD94609B}" type="presParOf" srcId="{FD2F4C5F-38CE-4ED9-9B93-36BA51206D1A}" destId="{ACE6F7FB-DFDC-4F67-A6C8-6AC7B6AAF40A}" srcOrd="3" destOrd="0" presId="urn:microsoft.com/office/officeart/2005/8/layout/orgChart1"/>
    <dgm:cxn modelId="{16316F57-6BE5-4590-9D4B-E491D4E337B2}" type="presParOf" srcId="{ACE6F7FB-DFDC-4F67-A6C8-6AC7B6AAF40A}" destId="{F6F34CAC-B45D-4474-8EB5-1B47085BC270}" srcOrd="0" destOrd="0" presId="urn:microsoft.com/office/officeart/2005/8/layout/orgChart1"/>
    <dgm:cxn modelId="{A82580FD-A9C5-41A1-BDB4-7B43AE4822A2}" type="presParOf" srcId="{F6F34CAC-B45D-4474-8EB5-1B47085BC270}" destId="{497B2ED2-B8AC-4308-A19E-1A6ABCB23F03}" srcOrd="0" destOrd="0" presId="urn:microsoft.com/office/officeart/2005/8/layout/orgChart1"/>
    <dgm:cxn modelId="{456092DC-9832-4642-B4F4-4F8BEBD1C59C}" type="presParOf" srcId="{F6F34CAC-B45D-4474-8EB5-1B47085BC270}" destId="{C3593ED0-98FC-4F8B-BEE0-42DFDE280B83}" srcOrd="1" destOrd="0" presId="urn:microsoft.com/office/officeart/2005/8/layout/orgChart1"/>
    <dgm:cxn modelId="{C8165BF1-C3C2-4D7F-AD69-1349746BC910}" type="presParOf" srcId="{ACE6F7FB-DFDC-4F67-A6C8-6AC7B6AAF40A}" destId="{1BE765AB-6024-44E7-8D78-91FE63775AF6}" srcOrd="1" destOrd="0" presId="urn:microsoft.com/office/officeart/2005/8/layout/orgChart1"/>
    <dgm:cxn modelId="{75E318F1-5AA7-453B-922F-72490D52CBB3}" type="presParOf" srcId="{ACE6F7FB-DFDC-4F67-A6C8-6AC7B6AAF40A}" destId="{EC0FBEA8-2FBB-4C05-B394-36E61F9DB47C}" srcOrd="2" destOrd="0" presId="urn:microsoft.com/office/officeart/2005/8/layout/orgChart1"/>
    <dgm:cxn modelId="{FA5FEA0D-3AD5-413A-9C98-273B93232E11}" type="presParOf" srcId="{FD2F4C5F-38CE-4ED9-9B93-36BA51206D1A}" destId="{96FE1D26-9F32-4DEE-8668-3971F3D8ED9E}" srcOrd="4" destOrd="0" presId="urn:microsoft.com/office/officeart/2005/8/layout/orgChart1"/>
    <dgm:cxn modelId="{7067287B-36FC-4003-A203-4EC59B912BCB}" type="presParOf" srcId="{FD2F4C5F-38CE-4ED9-9B93-36BA51206D1A}" destId="{D59E1D0C-4D31-482F-8F55-FCA3E0EB0175}" srcOrd="5" destOrd="0" presId="urn:microsoft.com/office/officeart/2005/8/layout/orgChart1"/>
    <dgm:cxn modelId="{864DC695-1357-4FB5-850F-FF53E777A3F3}" type="presParOf" srcId="{D59E1D0C-4D31-482F-8F55-FCA3E0EB0175}" destId="{C89177DA-BD0F-4CDA-86B9-9F7FAB49B482}" srcOrd="0" destOrd="0" presId="urn:microsoft.com/office/officeart/2005/8/layout/orgChart1"/>
    <dgm:cxn modelId="{6C4FC86D-25A2-47EE-A115-D28ACF0010FA}" type="presParOf" srcId="{C89177DA-BD0F-4CDA-86B9-9F7FAB49B482}" destId="{C8789E10-4666-4772-94A6-B688B3680048}" srcOrd="0" destOrd="0" presId="urn:microsoft.com/office/officeart/2005/8/layout/orgChart1"/>
    <dgm:cxn modelId="{F056CBD7-B252-4690-ADD8-A529C2986B3B}" type="presParOf" srcId="{C89177DA-BD0F-4CDA-86B9-9F7FAB49B482}" destId="{44B785DD-BE4C-4660-BB1C-B4A038AF3BBE}" srcOrd="1" destOrd="0" presId="urn:microsoft.com/office/officeart/2005/8/layout/orgChart1"/>
    <dgm:cxn modelId="{733F71E2-A480-4A07-BA75-1B144848F1CD}" type="presParOf" srcId="{D59E1D0C-4D31-482F-8F55-FCA3E0EB0175}" destId="{75E98B07-A348-40B1-ABEE-5548A64AD678}" srcOrd="1" destOrd="0" presId="urn:microsoft.com/office/officeart/2005/8/layout/orgChart1"/>
    <dgm:cxn modelId="{7CE018D2-54FC-4CC2-B52C-A39B26929EB4}" type="presParOf" srcId="{D59E1D0C-4D31-482F-8F55-FCA3E0EB0175}" destId="{98CBBF90-2587-4578-B50C-994F5486EAC2}" srcOrd="2" destOrd="0" presId="urn:microsoft.com/office/officeart/2005/8/layout/orgChart1"/>
    <dgm:cxn modelId="{68948C36-F208-4066-9EB0-4B9665041489}" type="presParOf" srcId="{FD2F4C5F-38CE-4ED9-9B93-36BA51206D1A}" destId="{68784D97-E693-49FA-80F6-B8E34516BEC3}" srcOrd="6" destOrd="0" presId="urn:microsoft.com/office/officeart/2005/8/layout/orgChart1"/>
    <dgm:cxn modelId="{BD73F6B4-CE75-4439-8081-1A6E097DD86F}" type="presParOf" srcId="{FD2F4C5F-38CE-4ED9-9B93-36BA51206D1A}" destId="{423BCA08-3930-4C6B-BC3E-3A2CE8CE3808}" srcOrd="7" destOrd="0" presId="urn:microsoft.com/office/officeart/2005/8/layout/orgChart1"/>
    <dgm:cxn modelId="{7211A59C-0735-42CD-87B8-6667875CC0E1}" type="presParOf" srcId="{423BCA08-3930-4C6B-BC3E-3A2CE8CE3808}" destId="{D0ABAB7B-F577-4044-9140-36FF46421C34}" srcOrd="0" destOrd="0" presId="urn:microsoft.com/office/officeart/2005/8/layout/orgChart1"/>
    <dgm:cxn modelId="{D03717F8-D8D2-43ED-A8E0-3EC59EF51010}" type="presParOf" srcId="{D0ABAB7B-F577-4044-9140-36FF46421C34}" destId="{A97A48CF-01BD-47C7-A70F-F4EECBE368C1}" srcOrd="0" destOrd="0" presId="urn:microsoft.com/office/officeart/2005/8/layout/orgChart1"/>
    <dgm:cxn modelId="{003182E5-5B7D-4C27-A8F5-E58294DF4598}" type="presParOf" srcId="{D0ABAB7B-F577-4044-9140-36FF46421C34}" destId="{96594CD0-3A0C-4BDE-BDBA-00DE9D1E331B}" srcOrd="1" destOrd="0" presId="urn:microsoft.com/office/officeart/2005/8/layout/orgChart1"/>
    <dgm:cxn modelId="{98DD76F6-C6CC-45BC-893B-99CD89C60D50}" type="presParOf" srcId="{423BCA08-3930-4C6B-BC3E-3A2CE8CE3808}" destId="{162DBFFC-2995-4A4A-8325-2EBF4941A57E}" srcOrd="1" destOrd="0" presId="urn:microsoft.com/office/officeart/2005/8/layout/orgChart1"/>
    <dgm:cxn modelId="{3F469875-4825-4787-A380-3DBD1D8251DC}" type="presParOf" srcId="{423BCA08-3930-4C6B-BC3E-3A2CE8CE3808}" destId="{12F5C476-C81A-4216-9B3C-F42D38AF0957}" srcOrd="2" destOrd="0" presId="urn:microsoft.com/office/officeart/2005/8/layout/orgChart1"/>
    <dgm:cxn modelId="{3477697F-F294-406A-A442-A92E8C040A72}" type="presParOf" srcId="{FD2F4C5F-38CE-4ED9-9B93-36BA51206D1A}" destId="{C72DB0FE-6131-4331-BCC2-C7023D790591}" srcOrd="8" destOrd="0" presId="urn:microsoft.com/office/officeart/2005/8/layout/orgChart1"/>
    <dgm:cxn modelId="{A4CDC08F-6B78-45F5-8C5A-846C443A5994}" type="presParOf" srcId="{FD2F4C5F-38CE-4ED9-9B93-36BA51206D1A}" destId="{1F466588-DE5A-48EF-8CFB-724E36AF51FD}" srcOrd="9" destOrd="0" presId="urn:microsoft.com/office/officeart/2005/8/layout/orgChart1"/>
    <dgm:cxn modelId="{3035532A-ADEA-4585-B05E-B912DAF62C86}" type="presParOf" srcId="{1F466588-DE5A-48EF-8CFB-724E36AF51FD}" destId="{9322F8D5-BF90-4231-8B7D-59AE34D9F7ED}" srcOrd="0" destOrd="0" presId="urn:microsoft.com/office/officeart/2005/8/layout/orgChart1"/>
    <dgm:cxn modelId="{050672A3-3531-45C6-B262-04B00EFA70C5}" type="presParOf" srcId="{9322F8D5-BF90-4231-8B7D-59AE34D9F7ED}" destId="{A0B0E170-760D-4128-9995-E70302DD0BFE}" srcOrd="0" destOrd="0" presId="urn:microsoft.com/office/officeart/2005/8/layout/orgChart1"/>
    <dgm:cxn modelId="{7E867CC9-FC17-4528-BEBF-AB61004C69F1}" type="presParOf" srcId="{9322F8D5-BF90-4231-8B7D-59AE34D9F7ED}" destId="{ABB6D76A-439B-4CB8-B10B-8F48EB329F75}" srcOrd="1" destOrd="0" presId="urn:microsoft.com/office/officeart/2005/8/layout/orgChart1"/>
    <dgm:cxn modelId="{A53CCD4A-0C1A-44D9-AE04-51F3782153D9}" type="presParOf" srcId="{1F466588-DE5A-48EF-8CFB-724E36AF51FD}" destId="{9CAB1142-3327-40D2-963F-D5D64B9F6CB8}" srcOrd="1" destOrd="0" presId="urn:microsoft.com/office/officeart/2005/8/layout/orgChart1"/>
    <dgm:cxn modelId="{75F00E6C-0774-4D5D-93A1-D35C96A77A66}" type="presParOf" srcId="{1F466588-DE5A-48EF-8CFB-724E36AF51FD}" destId="{B6F51356-418A-49B2-BBC2-1F778C5FC9F8}" srcOrd="2" destOrd="0" presId="urn:microsoft.com/office/officeart/2005/8/layout/orgChart1"/>
    <dgm:cxn modelId="{232A9E6D-FD3A-41AB-987B-9CE77A5017B4}" type="presParOf" srcId="{E0E44A1F-6E5E-4561-BD99-0B0DAEA20FB9}" destId="{6F11E7B4-4581-4727-ABBD-6B7168B1A6E5}" srcOrd="2" destOrd="0" presId="urn:microsoft.com/office/officeart/2005/8/layout/orgChart1"/>
    <dgm:cxn modelId="{78C3678F-AEF3-4DAC-AD84-6E79FA608F8D}" type="presParOf" srcId="{6F11E7B4-4581-4727-ABBD-6B7168B1A6E5}" destId="{8063B7E3-338D-4859-872A-EA28284F171C}" srcOrd="0" destOrd="0" presId="urn:microsoft.com/office/officeart/2005/8/layout/orgChart1"/>
    <dgm:cxn modelId="{55610406-EE30-4448-9834-E0EF8A857459}" type="presParOf" srcId="{6F11E7B4-4581-4727-ABBD-6B7168B1A6E5}" destId="{19D530B0-18C2-493F-9581-D6526451B159}" srcOrd="1" destOrd="0" presId="urn:microsoft.com/office/officeart/2005/8/layout/orgChart1"/>
    <dgm:cxn modelId="{DD8FE5AC-E544-4623-B0F1-16C2E1E2BB28}" type="presParOf" srcId="{19D530B0-18C2-493F-9581-D6526451B159}" destId="{22355153-BCFE-4103-865F-16952531062E}" srcOrd="0" destOrd="0" presId="urn:microsoft.com/office/officeart/2005/8/layout/orgChart1"/>
    <dgm:cxn modelId="{2DC34FC7-BDDA-425C-9561-0274D6A80F53}" type="presParOf" srcId="{22355153-BCFE-4103-865F-16952531062E}" destId="{A615D830-03D2-4107-A186-8CC36A6F5980}" srcOrd="0" destOrd="0" presId="urn:microsoft.com/office/officeart/2005/8/layout/orgChart1"/>
    <dgm:cxn modelId="{FD2E5470-A49F-4776-A94F-94AB9687B481}" type="presParOf" srcId="{22355153-BCFE-4103-865F-16952531062E}" destId="{00DCF774-3406-4067-96EE-669C3857FB11}" srcOrd="1" destOrd="0" presId="urn:microsoft.com/office/officeart/2005/8/layout/orgChart1"/>
    <dgm:cxn modelId="{6E7D6448-93E8-486B-BA3B-5E4A1BF445DE}" type="presParOf" srcId="{19D530B0-18C2-493F-9581-D6526451B159}" destId="{68D0AE7A-1986-4572-8861-4029DE9C6C9C}" srcOrd="1" destOrd="0" presId="urn:microsoft.com/office/officeart/2005/8/layout/orgChart1"/>
    <dgm:cxn modelId="{91C17C8A-70E5-4272-8D82-C1F4D52C1945}" type="presParOf" srcId="{19D530B0-18C2-493F-9581-D6526451B159}" destId="{43B01F89-A9AE-4A28-A243-18F94098A50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89F90A-ED17-49F1-A00F-6C6E64A283FC}" type="doc">
      <dgm:prSet loTypeId="urn:microsoft.com/office/officeart/2005/8/layout/orgChart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D70F6462-E902-4478-BD96-E9EB01D90FEE}">
      <dgm:prSet phldrT="[Tekst]" custT="1"/>
      <dgm:spPr>
        <a:solidFill>
          <a:srgbClr val="51515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algn="ctr"/>
          <a:r>
            <a:rPr lang="nb-NO" sz="2000" kern="1200">
              <a:latin typeface="+mn-lt"/>
            </a:rPr>
            <a:t>Skole, </a:t>
          </a:r>
          <a:r>
            <a:rPr lang="nb-NO" sz="2000" kern="1200">
              <a:solidFill>
                <a:prstClr val="white"/>
              </a:solidFill>
              <a:latin typeface="+mn-lt"/>
              <a:ea typeface="+mn-ea"/>
              <a:cs typeface="+mn-cs"/>
            </a:rPr>
            <a:t>barnehage og oppvekst</a:t>
          </a:r>
        </a:p>
      </dgm:t>
    </dgm:pt>
    <dgm:pt modelId="{3A75EE39-4DA0-4BED-8ED3-526D0B9DBEB2}" type="parTrans" cxnId="{DD199B39-CE35-4B88-A37A-94489CD90EAB}">
      <dgm:prSet/>
      <dgm:spPr/>
      <dgm:t>
        <a:bodyPr/>
        <a:lstStyle/>
        <a:p>
          <a:pPr algn="ctr"/>
          <a:endParaRPr lang="nb-NO"/>
        </a:p>
      </dgm:t>
    </dgm:pt>
    <dgm:pt modelId="{CFDBF71E-595B-4903-8C4A-41DAA64E4DD4}" type="sibTrans" cxnId="{DD199B39-CE35-4B88-A37A-94489CD90EAB}">
      <dgm:prSet/>
      <dgm:spPr/>
      <dgm:t>
        <a:bodyPr/>
        <a:lstStyle/>
        <a:p>
          <a:pPr algn="ctr"/>
          <a:endParaRPr lang="nb-NO"/>
        </a:p>
      </dgm:t>
    </dgm:pt>
    <dgm:pt modelId="{5D9AA4C7-F353-4097-AB64-8F37018A3099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algn="ctr"/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br>
            <a:rPr lang="nb-NO" sz="1200" kern="1200">
              <a:latin typeface="Roboto" panose="02000000000000000000" pitchFamily="2" charset="0"/>
              <a:ea typeface="Roboto" panose="02000000000000000000" pitchFamily="2" charset="0"/>
            </a:rPr>
          </a:br>
          <a:r>
            <a:rPr lang="nb-NO" sz="1200" kern="1200" err="1">
              <a:latin typeface="Roboto" panose="02000000000000000000" pitchFamily="2" charset="0"/>
              <a:ea typeface="Roboto" panose="02000000000000000000" pitchFamily="2" charset="0"/>
            </a:rPr>
            <a:t>Alværn</a:t>
          </a:r>
          <a:r>
            <a:rPr lang="nb-NO" sz="1200" kern="1200">
              <a:latin typeface="Roboto" panose="02000000000000000000" pitchFamily="2" charset="0"/>
              <a:ea typeface="Roboto" panose="02000000000000000000" pitchFamily="2" charset="0"/>
            </a:rPr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ungdomsskole</a:t>
          </a:r>
        </a:p>
      </dgm:t>
    </dgm:pt>
    <dgm:pt modelId="{56B21B68-8D5E-4818-8679-11409A85CC4F}" type="parTrans" cxnId="{A72B4A85-BB9B-48AA-BA5B-C872721DF3CA}">
      <dgm:prSet/>
      <dgm:spPr/>
      <dgm:t>
        <a:bodyPr/>
        <a:lstStyle/>
        <a:p>
          <a:pPr algn="ctr"/>
          <a:endParaRPr lang="nb-NO"/>
        </a:p>
      </dgm:t>
    </dgm:pt>
    <dgm:pt modelId="{B5731E3A-DDC0-46A5-A3C9-A2EABB3909E6}" type="sibTrans" cxnId="{A72B4A85-BB9B-48AA-BA5B-C872721DF3CA}">
      <dgm:prSet/>
      <dgm:spPr/>
      <dgm:t>
        <a:bodyPr/>
        <a:lstStyle/>
        <a:p>
          <a:pPr algn="ctr"/>
          <a:endParaRPr lang="nb-NO"/>
        </a:p>
      </dgm:t>
    </dgm:pt>
    <dgm:pt modelId="{3F353278-826F-4A63-80F3-3C75D1662791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 Bakkeløkka ungdomsskole</a:t>
          </a:r>
        </a:p>
      </dgm:t>
    </dgm:pt>
    <dgm:pt modelId="{45525809-13E6-4158-BE6F-CD771570A3BC}" type="parTrans" cxnId="{25859F35-FA70-4526-A245-D317A3CBA5D0}">
      <dgm:prSet/>
      <dgm:spPr/>
      <dgm:t>
        <a:bodyPr/>
        <a:lstStyle/>
        <a:p>
          <a:pPr algn="ctr"/>
          <a:endParaRPr lang="nb-NO"/>
        </a:p>
      </dgm:t>
    </dgm:pt>
    <dgm:pt modelId="{D6ABDFB6-E731-4802-AEC9-B43B07D58E73}" type="sibTrans" cxnId="{25859F35-FA70-4526-A245-D317A3CBA5D0}">
      <dgm:prSet/>
      <dgm:spPr/>
      <dgm:t>
        <a:bodyPr/>
        <a:lstStyle/>
        <a:p>
          <a:pPr algn="ctr"/>
          <a:endParaRPr lang="nb-NO"/>
        </a:p>
      </dgm:t>
    </dgm:pt>
    <dgm:pt modelId="{5144DD90-3E92-4EE2-A45C-53826673DEBC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 </a:t>
          </a:r>
          <a:b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Berger skole</a:t>
          </a:r>
        </a:p>
      </dgm:t>
    </dgm:pt>
    <dgm:pt modelId="{4697AE0E-C6F1-4738-9445-E20977161222}" type="parTrans" cxnId="{E688DA49-AAC6-4A10-BFC0-95E8036E5904}">
      <dgm:prSet/>
      <dgm:spPr/>
      <dgm:t>
        <a:bodyPr/>
        <a:lstStyle/>
        <a:p>
          <a:pPr algn="ctr"/>
          <a:endParaRPr lang="nb-NO"/>
        </a:p>
      </dgm:t>
    </dgm:pt>
    <dgm:pt modelId="{D7F741D2-0DDC-402B-BE0D-070B4F660A75}" type="sibTrans" cxnId="{E688DA49-AAC6-4A10-BFC0-95E8036E5904}">
      <dgm:prSet/>
      <dgm:spPr/>
      <dgm:t>
        <a:bodyPr/>
        <a:lstStyle/>
        <a:p>
          <a:pPr algn="ctr"/>
          <a:endParaRPr lang="nb-NO"/>
        </a:p>
      </dgm:t>
    </dgm:pt>
    <dgm:pt modelId="{B73C6883-7D02-48AE-931B-7956F4C31E33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algn="ctr"/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/>
            <a:t> </a:t>
          </a:r>
          <a:br>
            <a:rPr lang="nb-NO" sz="1400" kern="1200"/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Bjørnemyr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barnehage</a:t>
          </a:r>
        </a:p>
      </dgm:t>
    </dgm:pt>
    <dgm:pt modelId="{DDF3A45C-36B3-437B-BC41-B75A20DB8639}" type="parTrans" cxnId="{4744EFF0-7428-4EC3-AFF1-235101EFA669}">
      <dgm:prSet/>
      <dgm:spPr/>
      <dgm:t>
        <a:bodyPr/>
        <a:lstStyle/>
        <a:p>
          <a:pPr algn="ctr"/>
          <a:endParaRPr lang="nb-NO"/>
        </a:p>
      </dgm:t>
    </dgm:pt>
    <dgm:pt modelId="{98C98AF5-4799-49EB-AAEE-A552EE429175}" type="sibTrans" cxnId="{4744EFF0-7428-4EC3-AFF1-235101EFA669}">
      <dgm:prSet/>
      <dgm:spPr/>
      <dgm:t>
        <a:bodyPr/>
        <a:lstStyle/>
        <a:p>
          <a:pPr algn="ctr"/>
          <a:endParaRPr lang="nb-NO"/>
        </a:p>
      </dgm:t>
    </dgm:pt>
    <dgm:pt modelId="{43DA25BD-7A60-4078-8B3B-AE56A4FE6689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b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Fagerstrand</a:t>
          </a: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barnehage</a:t>
          </a:r>
        </a:p>
      </dgm:t>
    </dgm:pt>
    <dgm:pt modelId="{34887091-C9A6-42E0-AD41-FE801D597F0D}" type="parTrans" cxnId="{62D12DAE-1770-4837-A164-043A1412237C}">
      <dgm:prSet/>
      <dgm:spPr/>
      <dgm:t>
        <a:bodyPr/>
        <a:lstStyle/>
        <a:p>
          <a:pPr algn="ctr"/>
          <a:endParaRPr lang="nb-NO"/>
        </a:p>
      </dgm:t>
    </dgm:pt>
    <dgm:pt modelId="{A420BF9A-0873-44E2-8C54-450B2B979D59}" type="sibTrans" cxnId="{62D12DAE-1770-4837-A164-043A1412237C}">
      <dgm:prSet/>
      <dgm:spPr/>
      <dgm:t>
        <a:bodyPr/>
        <a:lstStyle/>
        <a:p>
          <a:pPr algn="ctr"/>
          <a:endParaRPr lang="nb-NO"/>
        </a:p>
      </dgm:t>
    </dgm:pt>
    <dgm:pt modelId="{2CA3207C-67D9-4E21-A6AF-2E8A92C2983F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 </a:t>
          </a:r>
          <a:b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Eplehagen barnehage</a:t>
          </a:r>
        </a:p>
      </dgm:t>
    </dgm:pt>
    <dgm:pt modelId="{1D8519C5-DE15-4F2D-8507-8E1E6336C817}" type="parTrans" cxnId="{CDE22D23-A18B-4B9E-85A1-7D066D0802C6}">
      <dgm:prSet/>
      <dgm:spPr/>
      <dgm:t>
        <a:bodyPr/>
        <a:lstStyle/>
        <a:p>
          <a:pPr algn="ctr"/>
          <a:endParaRPr lang="nb-NO"/>
        </a:p>
      </dgm:t>
    </dgm:pt>
    <dgm:pt modelId="{B1137248-64FD-4597-828B-5E36361B2DD5}" type="sibTrans" cxnId="{CDE22D23-A18B-4B9E-85A1-7D066D0802C6}">
      <dgm:prSet/>
      <dgm:spPr/>
      <dgm:t>
        <a:bodyPr/>
        <a:lstStyle/>
        <a:p>
          <a:pPr algn="ctr"/>
          <a:endParaRPr lang="nb-NO"/>
        </a:p>
      </dgm:t>
    </dgm:pt>
    <dgm:pt modelId="{2AA9009A-D732-44CD-8033-88BD8688F955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algn="ctr"/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/>
            <a:t> </a:t>
          </a:r>
          <a:br>
            <a:rPr lang="nb-NO" sz="1400" kern="1200"/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Bjørnemyr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skole</a:t>
          </a:r>
        </a:p>
      </dgm:t>
    </dgm:pt>
    <dgm:pt modelId="{3BC5A28D-F0BF-4B03-8C98-8D27CDD2BFD2}" type="parTrans" cxnId="{6B4785C1-63D8-41C0-82C3-BD9B0C8CC617}">
      <dgm:prSet/>
      <dgm:spPr/>
      <dgm:t>
        <a:bodyPr/>
        <a:lstStyle/>
        <a:p>
          <a:pPr algn="ctr"/>
          <a:endParaRPr lang="nb-NO"/>
        </a:p>
      </dgm:t>
    </dgm:pt>
    <dgm:pt modelId="{A1744FB2-AF1F-4808-A773-027D46FDA9CA}" type="sibTrans" cxnId="{6B4785C1-63D8-41C0-82C3-BD9B0C8CC617}">
      <dgm:prSet/>
      <dgm:spPr/>
      <dgm:t>
        <a:bodyPr/>
        <a:lstStyle/>
        <a:p>
          <a:pPr algn="ctr"/>
          <a:endParaRPr lang="nb-NO"/>
        </a:p>
      </dgm:t>
    </dgm:pt>
    <dgm:pt modelId="{F01DD6AE-BAB9-4D84-8D5B-726770A4365B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algn="ctr"/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/>
            <a:t> </a:t>
          </a:r>
          <a:br>
            <a:rPr lang="nb-NO" sz="1400" kern="1200"/>
          </a:br>
          <a:r>
            <a:rPr lang="nb-NO" sz="1400" kern="1200"/>
            <a:t>Heia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barnehage</a:t>
          </a:r>
        </a:p>
      </dgm:t>
    </dgm:pt>
    <dgm:pt modelId="{8BAA220F-DB9B-46B2-91F0-F9A04AA562AF}" type="parTrans" cxnId="{C8A3F78A-7602-4FC8-8656-53F98061ECC9}">
      <dgm:prSet/>
      <dgm:spPr/>
      <dgm:t>
        <a:bodyPr/>
        <a:lstStyle/>
        <a:p>
          <a:pPr algn="ctr"/>
          <a:endParaRPr lang="nb-NO"/>
        </a:p>
      </dgm:t>
    </dgm:pt>
    <dgm:pt modelId="{8A6380C3-AD76-444F-B9B4-F39184674096}" type="sibTrans" cxnId="{C8A3F78A-7602-4FC8-8656-53F98061ECC9}">
      <dgm:prSet/>
      <dgm:spPr/>
      <dgm:t>
        <a:bodyPr/>
        <a:lstStyle/>
        <a:p>
          <a:pPr algn="ctr"/>
          <a:endParaRPr lang="nb-NO"/>
        </a:p>
      </dgm:t>
    </dgm:pt>
    <dgm:pt modelId="{68BC6134-B974-4F07-B017-104BC7C3D4D5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algn="ctr"/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/>
            <a:t> </a:t>
          </a:r>
          <a:br>
            <a:rPr lang="nb-NO" sz="1400" kern="1200"/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Fjellstrand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skole</a:t>
          </a:r>
        </a:p>
      </dgm:t>
    </dgm:pt>
    <dgm:pt modelId="{E0B8670A-5F80-473C-8FBA-B9005A211D32}" type="parTrans" cxnId="{E4C664B0-03D7-45F2-B936-2BB535B82508}">
      <dgm:prSet/>
      <dgm:spPr/>
      <dgm:t>
        <a:bodyPr/>
        <a:lstStyle/>
        <a:p>
          <a:pPr algn="ctr"/>
          <a:endParaRPr lang="nb-NO"/>
        </a:p>
      </dgm:t>
    </dgm:pt>
    <dgm:pt modelId="{7A07392C-A829-44B6-AA50-9B1C7016AF26}" type="sibTrans" cxnId="{E4C664B0-03D7-45F2-B936-2BB535B82508}">
      <dgm:prSet/>
      <dgm:spPr/>
      <dgm:t>
        <a:bodyPr/>
        <a:lstStyle/>
        <a:p>
          <a:pPr algn="ctr"/>
          <a:endParaRPr lang="nb-NO"/>
        </a:p>
      </dgm:t>
    </dgm:pt>
    <dgm:pt modelId="{55BCFEF3-56DF-4EE7-A643-B6D3154D3833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b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</a:br>
          <a:r>
            <a:rPr lang="nb-NO" sz="1400" kern="120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Jaer</a:t>
          </a:r>
          <a: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skole</a:t>
          </a:r>
        </a:p>
      </dgm:t>
    </dgm:pt>
    <dgm:pt modelId="{23A8FF62-D4E9-491C-9D72-FD2F0B4DCAF3}" type="parTrans" cxnId="{352A655A-B64B-49D2-AB6B-1EBFFAECE63C}">
      <dgm:prSet/>
      <dgm:spPr/>
      <dgm:t>
        <a:bodyPr/>
        <a:lstStyle/>
        <a:p>
          <a:pPr algn="ctr"/>
          <a:endParaRPr lang="nb-NO"/>
        </a:p>
      </dgm:t>
    </dgm:pt>
    <dgm:pt modelId="{36375828-88D2-43E5-BD88-D55D9460AA28}" type="sibTrans" cxnId="{352A655A-B64B-49D2-AB6B-1EBFFAECE63C}">
      <dgm:prSet/>
      <dgm:spPr/>
      <dgm:t>
        <a:bodyPr/>
        <a:lstStyle/>
        <a:p>
          <a:pPr algn="ctr"/>
          <a:endParaRPr lang="nb-NO"/>
        </a:p>
      </dgm:t>
    </dgm:pt>
    <dgm:pt modelId="{4851857C-86BD-4FA9-ACF2-0100E654B58B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b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</a:br>
          <a:r>
            <a:rPr lang="nb-NO" sz="1200" kern="1200" err="1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Myklerud</a:t>
          </a:r>
          <a: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skole</a:t>
          </a:r>
        </a:p>
      </dgm:t>
    </dgm:pt>
    <dgm:pt modelId="{9C8B85B4-D580-4CD8-8C48-165B583922F3}" type="parTrans" cxnId="{BD168188-478B-4616-95D7-122D8ABDB5E5}">
      <dgm:prSet/>
      <dgm:spPr/>
      <dgm:t>
        <a:bodyPr/>
        <a:lstStyle/>
        <a:p>
          <a:endParaRPr lang="nb-NO"/>
        </a:p>
      </dgm:t>
    </dgm:pt>
    <dgm:pt modelId="{44F235BD-E66A-4FAE-B2C0-C01DAC128FCA}" type="sibTrans" cxnId="{BD168188-478B-4616-95D7-122D8ABDB5E5}">
      <dgm:prSet/>
      <dgm:spPr/>
      <dgm:t>
        <a:bodyPr/>
        <a:lstStyle/>
        <a:p>
          <a:endParaRPr lang="nb-NO"/>
        </a:p>
      </dgm:t>
    </dgm:pt>
    <dgm:pt modelId="{4BD96422-FE03-4A2C-A9B7-1241BACA4A20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Nesoddtangen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skole</a:t>
          </a:r>
        </a:p>
      </dgm:t>
    </dgm:pt>
    <dgm:pt modelId="{332723ED-564B-425D-B04D-3A412D23B4F9}" type="parTrans" cxnId="{D69628A5-E642-455E-B32B-CA3C5EE0E1AB}">
      <dgm:prSet/>
      <dgm:spPr/>
      <dgm:t>
        <a:bodyPr/>
        <a:lstStyle/>
        <a:p>
          <a:endParaRPr lang="nb-NO"/>
        </a:p>
      </dgm:t>
    </dgm:pt>
    <dgm:pt modelId="{E128EA26-D1A8-43E3-A786-00225FDB5A0E}" type="sibTrans" cxnId="{D69628A5-E642-455E-B32B-CA3C5EE0E1AB}">
      <dgm:prSet/>
      <dgm:spPr/>
      <dgm:t>
        <a:bodyPr/>
        <a:lstStyle/>
        <a:p>
          <a:endParaRPr lang="nb-NO"/>
        </a:p>
      </dgm:t>
    </dgm:pt>
    <dgm:pt modelId="{A0038DCB-3DFF-4E64-B777-C9C93698C790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Tangenåsen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ungdomsskole</a:t>
          </a:r>
        </a:p>
      </dgm:t>
    </dgm:pt>
    <dgm:pt modelId="{A35DFCF1-3105-456C-9BA3-B1E366904169}" type="parTrans" cxnId="{35813A49-04AC-4430-B236-1834E8D59535}">
      <dgm:prSet/>
      <dgm:spPr/>
      <dgm:t>
        <a:bodyPr/>
        <a:lstStyle/>
        <a:p>
          <a:endParaRPr lang="nb-NO"/>
        </a:p>
      </dgm:t>
    </dgm:pt>
    <dgm:pt modelId="{6C111C76-CB9B-44CD-8334-42AEDA8A30F9}" type="sibTrans" cxnId="{35813A49-04AC-4430-B236-1834E8D59535}">
      <dgm:prSet/>
      <dgm:spPr/>
      <dgm:t>
        <a:bodyPr/>
        <a:lstStyle/>
        <a:p>
          <a:endParaRPr lang="nb-NO"/>
        </a:p>
      </dgm:t>
    </dgm:pt>
    <dgm:pt modelId="{EC9D9A77-1041-45E1-B61B-F9FB0BC73644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b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Kongleveien</a:t>
          </a:r>
          <a: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barnehage</a:t>
          </a:r>
        </a:p>
      </dgm:t>
    </dgm:pt>
    <dgm:pt modelId="{F3453AF5-D839-46B8-BC45-B5F191572834}" type="parTrans" cxnId="{1663033B-119E-431C-BFAA-9D280A114812}">
      <dgm:prSet/>
      <dgm:spPr/>
      <dgm:t>
        <a:bodyPr/>
        <a:lstStyle/>
        <a:p>
          <a:endParaRPr lang="nb-NO"/>
        </a:p>
      </dgm:t>
    </dgm:pt>
    <dgm:pt modelId="{BD37CC8D-4826-4930-BFEB-BF7C3C875FD8}" type="sibTrans" cxnId="{1663033B-119E-431C-BFAA-9D280A114812}">
      <dgm:prSet/>
      <dgm:spPr/>
      <dgm:t>
        <a:bodyPr/>
        <a:lstStyle/>
        <a:p>
          <a:endParaRPr lang="nb-NO"/>
        </a:p>
      </dgm:t>
    </dgm:pt>
    <dgm:pt modelId="{E47FCBE8-4032-44E2-97BC-BE571526CCB7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/>
            <a:t> </a:t>
          </a:r>
          <a:br>
            <a:rPr lang="nb-NO" sz="1400" kern="1200"/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Munkestien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barnehage</a:t>
          </a:r>
        </a:p>
      </dgm:t>
    </dgm:pt>
    <dgm:pt modelId="{D64DE4C1-380C-4197-AA00-7E94E26C9143}" type="parTrans" cxnId="{DE0435F7-7DD0-488E-8A97-61F9B3CB30C7}">
      <dgm:prSet/>
      <dgm:spPr/>
      <dgm:t>
        <a:bodyPr/>
        <a:lstStyle/>
        <a:p>
          <a:endParaRPr lang="nb-NO"/>
        </a:p>
      </dgm:t>
    </dgm:pt>
    <dgm:pt modelId="{62E19471-9630-47B3-A500-6CF44765BA8D}" type="sibTrans" cxnId="{DE0435F7-7DD0-488E-8A97-61F9B3CB30C7}">
      <dgm:prSet/>
      <dgm:spPr/>
      <dgm:t>
        <a:bodyPr/>
        <a:lstStyle/>
        <a:p>
          <a:endParaRPr lang="nb-NO"/>
        </a:p>
      </dgm:t>
    </dgm:pt>
    <dgm:pt modelId="{462BBFA2-54C3-4073-AE8C-3664A5F58E1F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/>
            <a:t> </a:t>
          </a:r>
          <a:br>
            <a:rPr lang="nb-NO" sz="1400" kern="1200"/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Oksval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barnehage</a:t>
          </a:r>
        </a:p>
      </dgm:t>
    </dgm:pt>
    <dgm:pt modelId="{30CE02C0-0832-459C-A820-78B636887A39}" type="parTrans" cxnId="{C3E64A70-DE26-42C4-BB18-2B0742BA47E4}">
      <dgm:prSet/>
      <dgm:spPr/>
      <dgm:t>
        <a:bodyPr/>
        <a:lstStyle/>
        <a:p>
          <a:endParaRPr lang="nb-NO"/>
        </a:p>
      </dgm:t>
    </dgm:pt>
    <dgm:pt modelId="{475D1EA7-2581-48DF-853F-FFA395001B4A}" type="sibTrans" cxnId="{C3E64A70-DE26-42C4-BB18-2B0742BA47E4}">
      <dgm:prSet/>
      <dgm:spPr/>
      <dgm:t>
        <a:bodyPr/>
        <a:lstStyle/>
        <a:p>
          <a:endParaRPr lang="nb-NO"/>
        </a:p>
      </dgm:t>
    </dgm:pt>
    <dgm:pt modelId="{3FC1B964-46C5-44B9-8DBA-E02253FA147B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/>
            <a:t> </a:t>
          </a:r>
          <a:br>
            <a:rPr lang="nb-NO" sz="1400" kern="1200"/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Sunnhagen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barnehage</a:t>
          </a:r>
        </a:p>
      </dgm:t>
    </dgm:pt>
    <dgm:pt modelId="{1F157C3B-9615-4E2E-9084-EA3B8ECA23CB}" type="parTrans" cxnId="{CF7DEF04-811C-4C18-8477-9E2D269C2F14}">
      <dgm:prSet/>
      <dgm:spPr/>
      <dgm:t>
        <a:bodyPr/>
        <a:lstStyle/>
        <a:p>
          <a:endParaRPr lang="nb-NO"/>
        </a:p>
      </dgm:t>
    </dgm:pt>
    <dgm:pt modelId="{55267B9B-FAF1-492D-AA76-918BD0F792D1}" type="sibTrans" cxnId="{CF7DEF04-811C-4C18-8477-9E2D269C2F14}">
      <dgm:prSet/>
      <dgm:spPr/>
      <dgm:t>
        <a:bodyPr/>
        <a:lstStyle/>
        <a:p>
          <a:endParaRPr lang="nb-NO"/>
        </a:p>
      </dgm:t>
    </dgm:pt>
    <dgm:pt modelId="{2122A71C-5865-41D9-AA4B-F2720354B7D8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/>
            <a:t> </a:t>
          </a:r>
          <a:br>
            <a:rPr lang="nb-NO" sz="1400" kern="1200"/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Vestsiden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barnehage</a:t>
          </a:r>
        </a:p>
      </dgm:t>
    </dgm:pt>
    <dgm:pt modelId="{5FB8EC25-5D31-4508-9209-62478F65460A}" type="parTrans" cxnId="{790E8C93-185A-4A26-AA4B-AA961F431080}">
      <dgm:prSet/>
      <dgm:spPr/>
      <dgm:t>
        <a:bodyPr/>
        <a:lstStyle/>
        <a:p>
          <a:endParaRPr lang="nb-NO"/>
        </a:p>
      </dgm:t>
    </dgm:pt>
    <dgm:pt modelId="{C7F7947A-EF02-4CF2-99D2-D7429937406F}" type="sibTrans" cxnId="{790E8C93-185A-4A26-AA4B-AA961F431080}">
      <dgm:prSet/>
      <dgm:spPr/>
      <dgm:t>
        <a:bodyPr/>
        <a:lstStyle/>
        <a:p>
          <a:endParaRPr lang="nb-NO"/>
        </a:p>
      </dgm:t>
    </dgm:pt>
    <dgm:pt modelId="{3CB50BD7-892B-4FF3-BD71-C739FAAC34B0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 </a:t>
          </a:r>
          <a:b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</a:t>
          </a: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unge</a:t>
          </a: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 og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familie</a:t>
          </a:r>
        </a:p>
      </dgm:t>
    </dgm:pt>
    <dgm:pt modelId="{94F79668-9809-4B1E-9D90-1C3C8740DFB6}" type="parTrans" cxnId="{49DCB5D8-A1A8-4825-9949-10EAB32E6315}">
      <dgm:prSet/>
      <dgm:spPr/>
      <dgm:t>
        <a:bodyPr/>
        <a:lstStyle/>
        <a:p>
          <a:endParaRPr lang="nb-NO"/>
        </a:p>
      </dgm:t>
    </dgm:pt>
    <dgm:pt modelId="{440E824E-9BDB-4145-A461-7876FCD303DA}" type="sibTrans" cxnId="{49DCB5D8-A1A8-4825-9949-10EAB32E6315}">
      <dgm:prSet/>
      <dgm:spPr/>
      <dgm:t>
        <a:bodyPr/>
        <a:lstStyle/>
        <a:p>
          <a:endParaRPr lang="nb-NO"/>
        </a:p>
      </dgm:t>
    </dgm:pt>
    <dgm:pt modelId="{4F0FCECE-1575-452A-8ACF-A5756451FEE5}">
      <dgm:prSet phldrT="[Tekst]" custT="1"/>
      <dgm:spPr>
        <a:solidFill>
          <a:srgbClr val="71717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Skoler</a:t>
          </a:r>
        </a:p>
      </dgm:t>
    </dgm:pt>
    <dgm:pt modelId="{D416CF88-248C-4BF7-8AEE-730CC40FE61E}" type="sibTrans" cxnId="{3933B937-3F30-4713-9994-0BBC3C441C05}">
      <dgm:prSet/>
      <dgm:spPr/>
      <dgm:t>
        <a:bodyPr/>
        <a:lstStyle/>
        <a:p>
          <a:pPr algn="ctr"/>
          <a:endParaRPr lang="nb-NO"/>
        </a:p>
      </dgm:t>
    </dgm:pt>
    <dgm:pt modelId="{B32ED533-01FE-491A-9F70-F4180B87622D}" type="parTrans" cxnId="{3933B937-3F30-4713-9994-0BBC3C441C05}">
      <dgm:prSet/>
      <dgm:spPr/>
      <dgm:t>
        <a:bodyPr/>
        <a:lstStyle/>
        <a:p>
          <a:pPr algn="ctr"/>
          <a:endParaRPr lang="nb-NO"/>
        </a:p>
      </dgm:t>
    </dgm:pt>
    <dgm:pt modelId="{C6617CD2-07FE-4716-AD27-0EDA93A5A26C}">
      <dgm:prSet phldrT="[Tekst]" custT="1"/>
      <dgm:spPr>
        <a:solidFill>
          <a:srgbClr val="71717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Barnehager</a:t>
          </a:r>
        </a:p>
      </dgm:t>
    </dgm:pt>
    <dgm:pt modelId="{6DF55BD1-77F1-4DBB-9B6A-8492DCC9002D}" type="sibTrans" cxnId="{034D6EB9-174A-4ECE-AE47-AD207DB308B8}">
      <dgm:prSet/>
      <dgm:spPr/>
      <dgm:t>
        <a:bodyPr/>
        <a:lstStyle/>
        <a:p>
          <a:endParaRPr lang="nb-NO"/>
        </a:p>
      </dgm:t>
    </dgm:pt>
    <dgm:pt modelId="{5E0B3095-CDE5-4861-9456-0BEC9E8414F9}" type="parTrans" cxnId="{034D6EB9-174A-4ECE-AE47-AD207DB308B8}">
      <dgm:prSet/>
      <dgm:spPr/>
      <dgm:t>
        <a:bodyPr/>
        <a:lstStyle/>
        <a:p>
          <a:endParaRPr lang="nb-NO"/>
        </a:p>
      </dgm:t>
    </dgm:pt>
    <dgm:pt modelId="{902FC69B-C179-4C41-BC34-1AB265D5D5FD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Forebyggende</a:t>
          </a: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helse</a:t>
          </a: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 </a:t>
          </a:r>
          <a:b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</a:t>
          </a: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og</a:t>
          </a: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unge</a:t>
          </a:r>
        </a:p>
      </dgm:t>
    </dgm:pt>
    <dgm:pt modelId="{1836185C-A468-4EFE-89E8-45F4B6E1A7D9}" type="parTrans" cxnId="{B6F60D4E-0D07-4B14-A9C0-6B00D55B7002}">
      <dgm:prSet/>
      <dgm:spPr/>
      <dgm:t>
        <a:bodyPr/>
        <a:lstStyle/>
        <a:p>
          <a:endParaRPr lang="nb-NO"/>
        </a:p>
      </dgm:t>
    </dgm:pt>
    <dgm:pt modelId="{22A05F39-A09B-43CF-ACC1-22C0C152D0DA}" type="sibTrans" cxnId="{B6F60D4E-0D07-4B14-A9C0-6B00D55B7002}">
      <dgm:prSet/>
      <dgm:spPr/>
      <dgm:t>
        <a:bodyPr/>
        <a:lstStyle/>
        <a:p>
          <a:endParaRPr lang="nb-NO"/>
        </a:p>
      </dgm:t>
    </dgm:pt>
    <dgm:pt modelId="{FCC71537-B6E3-4A66-811E-AABCBC6C3C4D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Barnevern</a:t>
          </a:r>
        </a:p>
      </dgm:t>
    </dgm:pt>
    <dgm:pt modelId="{1CC2F476-4A01-4E1F-8517-9DFD1B7E15C8}" type="parTrans" cxnId="{AF019CDD-F3C5-4BB3-955D-9AD223D96392}">
      <dgm:prSet/>
      <dgm:spPr/>
      <dgm:t>
        <a:bodyPr/>
        <a:lstStyle/>
        <a:p>
          <a:endParaRPr lang="nb-NO"/>
        </a:p>
      </dgm:t>
    </dgm:pt>
    <dgm:pt modelId="{FD90D3A4-5A67-4718-8C26-A4CC4FFB53F5}" type="sibTrans" cxnId="{AF019CDD-F3C5-4BB3-955D-9AD223D96392}">
      <dgm:prSet/>
      <dgm:spPr/>
      <dgm:t>
        <a:bodyPr/>
        <a:lstStyle/>
        <a:p>
          <a:endParaRPr lang="nb-NO"/>
        </a:p>
      </dgm:t>
    </dgm:pt>
    <dgm:pt modelId="{03FAEB5E-B57D-4DCF-BBEC-6E88C5FF1783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PPT</a:t>
          </a: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 og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førskoleteam</a:t>
          </a:r>
        </a:p>
      </dgm:t>
    </dgm:pt>
    <dgm:pt modelId="{DEC90472-78DA-4628-AF53-4A2FD7F8408B}" type="parTrans" cxnId="{13F8FFB9-8C94-4C61-B841-28DC8576D787}">
      <dgm:prSet/>
      <dgm:spPr/>
      <dgm:t>
        <a:bodyPr/>
        <a:lstStyle/>
        <a:p>
          <a:endParaRPr lang="nb-NO"/>
        </a:p>
      </dgm:t>
    </dgm:pt>
    <dgm:pt modelId="{60C45BF0-A3F2-4257-B4BE-BDA1B6A43DE5}" type="sibTrans" cxnId="{13F8FFB9-8C94-4C61-B841-28DC8576D787}">
      <dgm:prSet/>
      <dgm:spPr/>
      <dgm:t>
        <a:bodyPr/>
        <a:lstStyle/>
        <a:p>
          <a:endParaRPr lang="nb-NO"/>
        </a:p>
      </dgm:t>
    </dgm:pt>
    <dgm:pt modelId="{1C6EA311-B1DA-4C0D-B792-D6B1E51FFC56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Psykisk helse </a:t>
          </a:r>
          <a:b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 og unge</a:t>
          </a:r>
        </a:p>
      </dgm:t>
    </dgm:pt>
    <dgm:pt modelId="{350380C5-9696-4FAB-A2D3-2F2AAB24A54C}" type="parTrans" cxnId="{A3360056-822B-479D-9F49-937EAFB5A579}">
      <dgm:prSet/>
      <dgm:spPr/>
      <dgm:t>
        <a:bodyPr/>
        <a:lstStyle/>
        <a:p>
          <a:endParaRPr lang="nb-NO"/>
        </a:p>
      </dgm:t>
    </dgm:pt>
    <dgm:pt modelId="{3B6304DB-6C86-40D4-87BF-47178C2CF4CC}" type="sibTrans" cxnId="{A3360056-822B-479D-9F49-937EAFB5A579}">
      <dgm:prSet/>
      <dgm:spPr/>
      <dgm:t>
        <a:bodyPr/>
        <a:lstStyle/>
        <a:p>
          <a:endParaRPr lang="nb-NO"/>
        </a:p>
      </dgm:t>
    </dgm:pt>
    <dgm:pt modelId="{34907D1A-3E63-4628-AF8F-15DEB7DEA695}">
      <dgm:prSet phldrT="[Tekst]" custT="1"/>
      <dgm:spPr>
        <a:solidFill>
          <a:srgbClr val="71717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BUF</a:t>
          </a:r>
        </a:p>
      </dgm:t>
    </dgm:pt>
    <dgm:pt modelId="{8F6C613A-FDEA-4354-AF28-991941DD9DDD}" type="sibTrans" cxnId="{CC5541BF-FC49-45E5-B71D-F2842DDBE0A0}">
      <dgm:prSet/>
      <dgm:spPr/>
      <dgm:t>
        <a:bodyPr/>
        <a:lstStyle/>
        <a:p>
          <a:pPr algn="ctr"/>
          <a:endParaRPr lang="nb-NO"/>
        </a:p>
      </dgm:t>
    </dgm:pt>
    <dgm:pt modelId="{3AB80288-3288-470A-BB94-609B835F39BF}" type="parTrans" cxnId="{CC5541BF-FC49-45E5-B71D-F2842DDBE0A0}">
      <dgm:prSet/>
      <dgm:spPr/>
      <dgm:t>
        <a:bodyPr/>
        <a:lstStyle/>
        <a:p>
          <a:pPr algn="ctr"/>
          <a:endParaRPr lang="nb-NO"/>
        </a:p>
      </dgm:t>
    </dgm:pt>
    <dgm:pt modelId="{E9E56FAB-4AFC-45C3-8051-7F0DC1838A61}" type="pres">
      <dgm:prSet presAssocID="{6589F90A-ED17-49F1-A00F-6C6E64A283F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22B74BB-4411-4661-B6C9-F1373DAB7317}" type="pres">
      <dgm:prSet presAssocID="{D70F6462-E902-4478-BD96-E9EB01D90FEE}" presName="hierRoot1" presStyleCnt="0">
        <dgm:presLayoutVars>
          <dgm:hierBranch val="init"/>
        </dgm:presLayoutVars>
      </dgm:prSet>
      <dgm:spPr/>
    </dgm:pt>
    <dgm:pt modelId="{71477554-D0CA-4E36-9237-FB26FA3C5A1C}" type="pres">
      <dgm:prSet presAssocID="{D70F6462-E902-4478-BD96-E9EB01D90FEE}" presName="rootComposite1" presStyleCnt="0"/>
      <dgm:spPr/>
    </dgm:pt>
    <dgm:pt modelId="{249732C3-6737-4DCE-869F-3CD74D811596}" type="pres">
      <dgm:prSet presAssocID="{D70F6462-E902-4478-BD96-E9EB01D90FEE}" presName="rootText1" presStyleLbl="node0" presStyleIdx="0" presStyleCnt="1" custScaleX="291897" custScaleY="155442" custLinFactNeighborX="-19682" custLinFactNeighborY="-3610">
        <dgm:presLayoutVars>
          <dgm:chPref val="3"/>
        </dgm:presLayoutVars>
      </dgm:prSet>
      <dgm:spPr>
        <a:xfrm>
          <a:off x="4728113" y="0"/>
          <a:ext cx="2250340" cy="980709"/>
        </a:xfrm>
        <a:prstGeom prst="rect">
          <a:avLst/>
        </a:prstGeom>
      </dgm:spPr>
    </dgm:pt>
    <dgm:pt modelId="{6EDBD0E5-C356-4681-8C84-3CD06AB69D15}" type="pres">
      <dgm:prSet presAssocID="{D70F6462-E902-4478-BD96-E9EB01D90FEE}" presName="rootConnector1" presStyleLbl="node1" presStyleIdx="0" presStyleCnt="0"/>
      <dgm:spPr/>
    </dgm:pt>
    <dgm:pt modelId="{015C7F66-D83C-47AD-B045-7EEE16495E6C}" type="pres">
      <dgm:prSet presAssocID="{D70F6462-E902-4478-BD96-E9EB01D90FEE}" presName="hierChild2" presStyleCnt="0"/>
      <dgm:spPr/>
    </dgm:pt>
    <dgm:pt modelId="{8E8CB544-E046-4C3B-920B-74436FA71795}" type="pres">
      <dgm:prSet presAssocID="{B32ED533-01FE-491A-9F70-F4180B87622D}" presName="Name37" presStyleLbl="parChTrans1D2" presStyleIdx="0" presStyleCnt="3" custSzX="4668214"/>
      <dgm:spPr/>
    </dgm:pt>
    <dgm:pt modelId="{A368DE14-C2B9-4E1B-9CB0-3EB921E9BC8C}" type="pres">
      <dgm:prSet presAssocID="{4F0FCECE-1575-452A-8ACF-A5756451FEE5}" presName="hierRoot2" presStyleCnt="0">
        <dgm:presLayoutVars>
          <dgm:hierBranch val="hang"/>
        </dgm:presLayoutVars>
      </dgm:prSet>
      <dgm:spPr/>
    </dgm:pt>
    <dgm:pt modelId="{806DDA5D-DDB4-4F29-A01B-D0508E9F9400}" type="pres">
      <dgm:prSet presAssocID="{4F0FCECE-1575-452A-8ACF-A5756451FEE5}" presName="rootComposite" presStyleCnt="0"/>
      <dgm:spPr/>
    </dgm:pt>
    <dgm:pt modelId="{7F29E319-68C2-41B5-8EDF-FE8E40BD6597}" type="pres">
      <dgm:prSet presAssocID="{4F0FCECE-1575-452A-8ACF-A5756451FEE5}" presName="rootText" presStyleLbl="node2" presStyleIdx="0" presStyleCnt="3" custScaleX="152692" custLinFactNeighborX="-598" custLinFactNeighborY="1454">
        <dgm:presLayoutVars>
          <dgm:chPref val="3"/>
        </dgm:presLayoutVars>
      </dgm:prSet>
      <dgm:spPr>
        <a:xfrm>
          <a:off x="2165084" y="1256236"/>
          <a:ext cx="1261832" cy="630916"/>
        </a:xfrm>
        <a:prstGeom prst="rect">
          <a:avLst/>
        </a:prstGeom>
      </dgm:spPr>
    </dgm:pt>
    <dgm:pt modelId="{47A72D0C-0BE8-411B-87E9-4C08AD37AB8F}" type="pres">
      <dgm:prSet presAssocID="{4F0FCECE-1575-452A-8ACF-A5756451FEE5}" presName="rootConnector" presStyleLbl="node2" presStyleIdx="0" presStyleCnt="3"/>
      <dgm:spPr/>
    </dgm:pt>
    <dgm:pt modelId="{C2EBEBE4-A017-4CAB-8792-F0A0AAF953A4}" type="pres">
      <dgm:prSet presAssocID="{4F0FCECE-1575-452A-8ACF-A5756451FEE5}" presName="hierChild4" presStyleCnt="0"/>
      <dgm:spPr/>
    </dgm:pt>
    <dgm:pt modelId="{966861C5-1265-4A87-9E13-B8D4674EF726}" type="pres">
      <dgm:prSet presAssocID="{56B21B68-8D5E-4818-8679-11409A85CC4F}" presName="Name48" presStyleLbl="parChTrans1D3" presStyleIdx="0" presStyleCnt="19" custSzX="190783"/>
      <dgm:spPr/>
    </dgm:pt>
    <dgm:pt modelId="{8FE2CB96-3FF8-458B-9F5B-83B8310AA963}" type="pres">
      <dgm:prSet presAssocID="{5D9AA4C7-F353-4097-AB64-8F37018A3099}" presName="hierRoot2" presStyleCnt="0">
        <dgm:presLayoutVars>
          <dgm:hierBranch val="init"/>
        </dgm:presLayoutVars>
      </dgm:prSet>
      <dgm:spPr/>
    </dgm:pt>
    <dgm:pt modelId="{62287F29-CDAD-43F5-86A6-31F48557AEC6}" type="pres">
      <dgm:prSet presAssocID="{5D9AA4C7-F353-4097-AB64-8F37018A3099}" presName="rootComposite" presStyleCnt="0"/>
      <dgm:spPr/>
    </dgm:pt>
    <dgm:pt modelId="{10F27BE4-2CE7-4FD9-B14C-4D44F3DF2ECC}" type="pres">
      <dgm:prSet presAssocID="{5D9AA4C7-F353-4097-AB64-8F37018A3099}" presName="rootText" presStyleLbl="node3" presStyleIdx="0" presStyleCnt="19" custScaleX="152692">
        <dgm:presLayoutVars>
          <dgm:chPref val="3"/>
        </dgm:presLayoutVars>
      </dgm:prSet>
      <dgm:spPr>
        <a:xfrm>
          <a:off x="11265" y="2228863"/>
          <a:ext cx="1764870" cy="577918"/>
        </a:xfrm>
        <a:prstGeom prst="rect">
          <a:avLst/>
        </a:prstGeom>
      </dgm:spPr>
    </dgm:pt>
    <dgm:pt modelId="{EEDBD8CF-CB5B-46FD-84D1-6FD5E1A322CF}" type="pres">
      <dgm:prSet presAssocID="{5D9AA4C7-F353-4097-AB64-8F37018A3099}" presName="rootConnector" presStyleLbl="node3" presStyleIdx="0" presStyleCnt="19"/>
      <dgm:spPr/>
    </dgm:pt>
    <dgm:pt modelId="{F5528846-5903-4405-B068-20976DC638F5}" type="pres">
      <dgm:prSet presAssocID="{5D9AA4C7-F353-4097-AB64-8F37018A3099}" presName="hierChild4" presStyleCnt="0"/>
      <dgm:spPr/>
    </dgm:pt>
    <dgm:pt modelId="{24A10DC8-A223-43BF-B1D2-1926D13E82E7}" type="pres">
      <dgm:prSet presAssocID="{5D9AA4C7-F353-4097-AB64-8F37018A3099}" presName="hierChild5" presStyleCnt="0"/>
      <dgm:spPr/>
    </dgm:pt>
    <dgm:pt modelId="{6652F2DF-8EF4-4AFA-9012-B9197033892E}" type="pres">
      <dgm:prSet presAssocID="{45525809-13E6-4158-BE6F-CD771570A3BC}" presName="Name48" presStyleLbl="parChTrans1D3" presStyleIdx="1" presStyleCnt="19" custSzX="213826"/>
      <dgm:spPr/>
    </dgm:pt>
    <dgm:pt modelId="{525374B7-0E26-40B3-A1F1-63C0A7BE5907}" type="pres">
      <dgm:prSet presAssocID="{3F353278-826F-4A63-80F3-3C75D1662791}" presName="hierRoot2" presStyleCnt="0">
        <dgm:presLayoutVars>
          <dgm:hierBranch val="hang"/>
        </dgm:presLayoutVars>
      </dgm:prSet>
      <dgm:spPr/>
    </dgm:pt>
    <dgm:pt modelId="{39C80B03-7AE1-4C72-97F2-B53B5AF224E8}" type="pres">
      <dgm:prSet presAssocID="{3F353278-826F-4A63-80F3-3C75D1662791}" presName="rootComposite" presStyleCnt="0"/>
      <dgm:spPr/>
    </dgm:pt>
    <dgm:pt modelId="{02812726-2B73-4733-B972-3785307E303B}" type="pres">
      <dgm:prSet presAssocID="{3F353278-826F-4A63-80F3-3C75D1662791}" presName="rootText" presStyleLbl="node3" presStyleIdx="1" presStyleCnt="19" custScaleX="152692">
        <dgm:presLayoutVars>
          <dgm:chPref val="3"/>
        </dgm:presLayoutVars>
      </dgm:prSet>
      <dgm:spPr>
        <a:xfrm>
          <a:off x="2018861" y="2228863"/>
          <a:ext cx="1764870" cy="577918"/>
        </a:xfrm>
        <a:prstGeom prst="rect">
          <a:avLst/>
        </a:prstGeom>
      </dgm:spPr>
    </dgm:pt>
    <dgm:pt modelId="{1F436AD6-9BB7-4DD5-B91C-ABA1CDC0924D}" type="pres">
      <dgm:prSet presAssocID="{3F353278-826F-4A63-80F3-3C75D1662791}" presName="rootConnector" presStyleLbl="node3" presStyleIdx="1" presStyleCnt="19"/>
      <dgm:spPr/>
    </dgm:pt>
    <dgm:pt modelId="{448237E9-47FC-4F23-8026-66791BBECDEA}" type="pres">
      <dgm:prSet presAssocID="{3F353278-826F-4A63-80F3-3C75D1662791}" presName="hierChild4" presStyleCnt="0"/>
      <dgm:spPr/>
    </dgm:pt>
    <dgm:pt modelId="{9EDE7553-7AFD-44B0-A835-73C33AE6213D}" type="pres">
      <dgm:prSet presAssocID="{3F353278-826F-4A63-80F3-3C75D1662791}" presName="hierChild5" presStyleCnt="0"/>
      <dgm:spPr/>
    </dgm:pt>
    <dgm:pt modelId="{D3203E65-5398-4B0A-AB85-C9ACC6E9EAD8}" type="pres">
      <dgm:prSet presAssocID="{4697AE0E-C6F1-4738-9445-E20977161222}" presName="Name48" presStyleLbl="parChTrans1D3" presStyleIdx="2" presStyleCnt="19" custSzX="190783"/>
      <dgm:spPr/>
    </dgm:pt>
    <dgm:pt modelId="{7A3AA8CC-EF60-4536-9A65-8B8E7F16EBA1}" type="pres">
      <dgm:prSet presAssocID="{5144DD90-3E92-4EE2-A45C-53826673DEBC}" presName="hierRoot2" presStyleCnt="0">
        <dgm:presLayoutVars>
          <dgm:hierBranch val="init"/>
        </dgm:presLayoutVars>
      </dgm:prSet>
      <dgm:spPr/>
    </dgm:pt>
    <dgm:pt modelId="{7ABA7291-D07F-4456-A3D4-08C66856030E}" type="pres">
      <dgm:prSet presAssocID="{5144DD90-3E92-4EE2-A45C-53826673DEBC}" presName="rootComposite" presStyleCnt="0"/>
      <dgm:spPr/>
    </dgm:pt>
    <dgm:pt modelId="{5B128DF6-F1FC-4369-AC21-6D5E3DCCFA07}" type="pres">
      <dgm:prSet presAssocID="{5144DD90-3E92-4EE2-A45C-53826673DEBC}" presName="rootText" presStyleLbl="node3" presStyleIdx="2" presStyleCnt="19" custScaleX="152692">
        <dgm:presLayoutVars>
          <dgm:chPref val="3"/>
        </dgm:presLayoutVars>
      </dgm:prSet>
      <dgm:spPr>
        <a:xfrm>
          <a:off x="11265" y="3049507"/>
          <a:ext cx="1764870" cy="577918"/>
        </a:xfrm>
        <a:prstGeom prst="rect">
          <a:avLst/>
        </a:prstGeom>
      </dgm:spPr>
    </dgm:pt>
    <dgm:pt modelId="{7514B171-A795-4319-ADF1-7F750D2DFBEA}" type="pres">
      <dgm:prSet presAssocID="{5144DD90-3E92-4EE2-A45C-53826673DEBC}" presName="rootConnector" presStyleLbl="node3" presStyleIdx="2" presStyleCnt="19"/>
      <dgm:spPr/>
    </dgm:pt>
    <dgm:pt modelId="{C5DE02CD-3116-4EB8-A28D-3259C3F2C6C3}" type="pres">
      <dgm:prSet presAssocID="{5144DD90-3E92-4EE2-A45C-53826673DEBC}" presName="hierChild4" presStyleCnt="0"/>
      <dgm:spPr/>
    </dgm:pt>
    <dgm:pt modelId="{8944011D-4303-413B-AB97-9969C47FEACF}" type="pres">
      <dgm:prSet presAssocID="{5144DD90-3E92-4EE2-A45C-53826673DEBC}" presName="hierChild5" presStyleCnt="0"/>
      <dgm:spPr/>
    </dgm:pt>
    <dgm:pt modelId="{3F8487EB-4B5C-45FC-A512-B53EF786D56D}" type="pres">
      <dgm:prSet presAssocID="{3BC5A28D-F0BF-4B03-8C98-8D27CDD2BFD2}" presName="Name48" presStyleLbl="parChTrans1D3" presStyleIdx="3" presStyleCnt="19" custSzX="213826"/>
      <dgm:spPr/>
    </dgm:pt>
    <dgm:pt modelId="{FD1241D6-B8CA-46C1-9CF4-BCCBA4488224}" type="pres">
      <dgm:prSet presAssocID="{2AA9009A-D732-44CD-8033-88BD8688F955}" presName="hierRoot2" presStyleCnt="0">
        <dgm:presLayoutVars>
          <dgm:hierBranch val="init"/>
        </dgm:presLayoutVars>
      </dgm:prSet>
      <dgm:spPr/>
    </dgm:pt>
    <dgm:pt modelId="{B59FB04D-3EBB-42EA-B890-6748392452AF}" type="pres">
      <dgm:prSet presAssocID="{2AA9009A-D732-44CD-8033-88BD8688F955}" presName="rootComposite" presStyleCnt="0"/>
      <dgm:spPr/>
    </dgm:pt>
    <dgm:pt modelId="{5B911CCB-F81C-43B8-AD91-D18E9DBFBBDF}" type="pres">
      <dgm:prSet presAssocID="{2AA9009A-D732-44CD-8033-88BD8688F955}" presName="rootText" presStyleLbl="node3" presStyleIdx="3" presStyleCnt="19" custScaleX="152692">
        <dgm:presLayoutVars>
          <dgm:chPref val="3"/>
        </dgm:presLayoutVars>
      </dgm:prSet>
      <dgm:spPr>
        <a:xfrm>
          <a:off x="2018861" y="3049507"/>
          <a:ext cx="1764870" cy="577918"/>
        </a:xfrm>
        <a:prstGeom prst="rect">
          <a:avLst/>
        </a:prstGeom>
      </dgm:spPr>
    </dgm:pt>
    <dgm:pt modelId="{0923F81A-FAEB-4ADD-AB87-C5FF80FA3737}" type="pres">
      <dgm:prSet presAssocID="{2AA9009A-D732-44CD-8033-88BD8688F955}" presName="rootConnector" presStyleLbl="node3" presStyleIdx="3" presStyleCnt="19"/>
      <dgm:spPr/>
    </dgm:pt>
    <dgm:pt modelId="{16E27756-425B-489A-8BC7-4C3B9E029AF2}" type="pres">
      <dgm:prSet presAssocID="{2AA9009A-D732-44CD-8033-88BD8688F955}" presName="hierChild4" presStyleCnt="0"/>
      <dgm:spPr/>
    </dgm:pt>
    <dgm:pt modelId="{724FC3BE-677C-4E7E-9DC9-3851CEDDE43A}" type="pres">
      <dgm:prSet presAssocID="{2AA9009A-D732-44CD-8033-88BD8688F955}" presName="hierChild5" presStyleCnt="0"/>
      <dgm:spPr/>
    </dgm:pt>
    <dgm:pt modelId="{FAE8C313-28BB-4705-BDC6-85CF5F5FF274}" type="pres">
      <dgm:prSet presAssocID="{E0B8670A-5F80-473C-8FBA-B9005A211D32}" presName="Name48" presStyleLbl="parChTrans1D3" presStyleIdx="4" presStyleCnt="19" custSzX="190783"/>
      <dgm:spPr/>
    </dgm:pt>
    <dgm:pt modelId="{0C511213-820E-4B9F-9177-F71212589014}" type="pres">
      <dgm:prSet presAssocID="{68BC6134-B974-4F07-B017-104BC7C3D4D5}" presName="hierRoot2" presStyleCnt="0">
        <dgm:presLayoutVars>
          <dgm:hierBranch val="init"/>
        </dgm:presLayoutVars>
      </dgm:prSet>
      <dgm:spPr/>
    </dgm:pt>
    <dgm:pt modelId="{032752AF-0AA8-4551-AD22-1EDD28E0D333}" type="pres">
      <dgm:prSet presAssocID="{68BC6134-B974-4F07-B017-104BC7C3D4D5}" presName="rootComposite" presStyleCnt="0"/>
      <dgm:spPr/>
    </dgm:pt>
    <dgm:pt modelId="{D1147C60-265B-4B95-937F-974A897E7C73}" type="pres">
      <dgm:prSet presAssocID="{68BC6134-B974-4F07-B017-104BC7C3D4D5}" presName="rootText" presStyleLbl="node3" presStyleIdx="4" presStyleCnt="19" custScaleX="152692">
        <dgm:presLayoutVars>
          <dgm:chPref val="3"/>
        </dgm:presLayoutVars>
      </dgm:prSet>
      <dgm:spPr>
        <a:xfrm>
          <a:off x="11265" y="3870151"/>
          <a:ext cx="1764870" cy="577918"/>
        </a:xfrm>
        <a:prstGeom prst="rect">
          <a:avLst/>
        </a:prstGeom>
      </dgm:spPr>
    </dgm:pt>
    <dgm:pt modelId="{78D5EAE5-E10D-4ABC-BB31-FA68755178BD}" type="pres">
      <dgm:prSet presAssocID="{68BC6134-B974-4F07-B017-104BC7C3D4D5}" presName="rootConnector" presStyleLbl="node3" presStyleIdx="4" presStyleCnt="19"/>
      <dgm:spPr/>
    </dgm:pt>
    <dgm:pt modelId="{DB4E57F1-1261-46DB-9602-FFE735FDF974}" type="pres">
      <dgm:prSet presAssocID="{68BC6134-B974-4F07-B017-104BC7C3D4D5}" presName="hierChild4" presStyleCnt="0"/>
      <dgm:spPr/>
    </dgm:pt>
    <dgm:pt modelId="{F60A2EDF-2725-485E-A434-1659F086F2DC}" type="pres">
      <dgm:prSet presAssocID="{68BC6134-B974-4F07-B017-104BC7C3D4D5}" presName="hierChild5" presStyleCnt="0"/>
      <dgm:spPr/>
    </dgm:pt>
    <dgm:pt modelId="{2A8F25BE-54C4-4A89-AD72-41A2A0204986}" type="pres">
      <dgm:prSet presAssocID="{23A8FF62-D4E9-491C-9D72-FD2F0B4DCAF3}" presName="Name48" presStyleLbl="parChTrans1D3" presStyleIdx="5" presStyleCnt="19" custSzX="213826"/>
      <dgm:spPr/>
    </dgm:pt>
    <dgm:pt modelId="{9DE0CFE7-E150-4F8C-BAAB-183F35727492}" type="pres">
      <dgm:prSet presAssocID="{55BCFEF3-56DF-4EE7-A643-B6D3154D3833}" presName="hierRoot2" presStyleCnt="0">
        <dgm:presLayoutVars>
          <dgm:hierBranch val="init"/>
        </dgm:presLayoutVars>
      </dgm:prSet>
      <dgm:spPr/>
    </dgm:pt>
    <dgm:pt modelId="{4F9D8CF0-2E2D-4D26-97F6-C41FADB78F98}" type="pres">
      <dgm:prSet presAssocID="{55BCFEF3-56DF-4EE7-A643-B6D3154D3833}" presName="rootComposite" presStyleCnt="0"/>
      <dgm:spPr/>
    </dgm:pt>
    <dgm:pt modelId="{64E10F47-65F1-4F9A-A0F1-5390E3367DD2}" type="pres">
      <dgm:prSet presAssocID="{55BCFEF3-56DF-4EE7-A643-B6D3154D3833}" presName="rootText" presStyleLbl="node3" presStyleIdx="5" presStyleCnt="19" custScaleX="152692">
        <dgm:presLayoutVars>
          <dgm:chPref val="3"/>
        </dgm:presLayoutVars>
      </dgm:prSet>
      <dgm:spPr>
        <a:xfrm>
          <a:off x="2018861" y="3870151"/>
          <a:ext cx="1764870" cy="577918"/>
        </a:xfrm>
        <a:prstGeom prst="rect">
          <a:avLst/>
        </a:prstGeom>
      </dgm:spPr>
    </dgm:pt>
    <dgm:pt modelId="{69AEEE94-30CF-48FB-BB24-A1CFC6E56C24}" type="pres">
      <dgm:prSet presAssocID="{55BCFEF3-56DF-4EE7-A643-B6D3154D3833}" presName="rootConnector" presStyleLbl="node3" presStyleIdx="5" presStyleCnt="19"/>
      <dgm:spPr/>
    </dgm:pt>
    <dgm:pt modelId="{80B365CA-2EAD-4361-81E4-07632246FF68}" type="pres">
      <dgm:prSet presAssocID="{55BCFEF3-56DF-4EE7-A643-B6D3154D3833}" presName="hierChild4" presStyleCnt="0"/>
      <dgm:spPr/>
    </dgm:pt>
    <dgm:pt modelId="{C97660D5-CE8F-4786-9904-15A83FB5BD58}" type="pres">
      <dgm:prSet presAssocID="{55BCFEF3-56DF-4EE7-A643-B6D3154D3833}" presName="hierChild5" presStyleCnt="0"/>
      <dgm:spPr/>
    </dgm:pt>
    <dgm:pt modelId="{3D434392-72AE-49BE-9E79-557BCB5AC6CF}" type="pres">
      <dgm:prSet presAssocID="{9C8B85B4-D580-4CD8-8C48-165B583922F3}" presName="Name48" presStyleLbl="parChTrans1D3" presStyleIdx="6" presStyleCnt="19" custSzX="190783"/>
      <dgm:spPr/>
    </dgm:pt>
    <dgm:pt modelId="{1B9E5FE1-B1DB-4285-91A6-DB8380A23CB6}" type="pres">
      <dgm:prSet presAssocID="{4851857C-86BD-4FA9-ACF2-0100E654B58B}" presName="hierRoot2" presStyleCnt="0">
        <dgm:presLayoutVars>
          <dgm:hierBranch val="init"/>
        </dgm:presLayoutVars>
      </dgm:prSet>
      <dgm:spPr/>
    </dgm:pt>
    <dgm:pt modelId="{EDD6C992-6646-48AD-AD93-F7505CD2E9D6}" type="pres">
      <dgm:prSet presAssocID="{4851857C-86BD-4FA9-ACF2-0100E654B58B}" presName="rootComposite" presStyleCnt="0"/>
      <dgm:spPr/>
    </dgm:pt>
    <dgm:pt modelId="{C0B21164-561C-412D-AE9A-0B1BA773BBB3}" type="pres">
      <dgm:prSet presAssocID="{4851857C-86BD-4FA9-ACF2-0100E654B58B}" presName="rootText" presStyleLbl="node3" presStyleIdx="6" presStyleCnt="19" custScaleX="152692">
        <dgm:presLayoutVars>
          <dgm:chPref val="3"/>
        </dgm:presLayoutVars>
      </dgm:prSet>
      <dgm:spPr>
        <a:xfrm>
          <a:off x="11265" y="4690796"/>
          <a:ext cx="1764870" cy="577918"/>
        </a:xfrm>
        <a:prstGeom prst="rect">
          <a:avLst/>
        </a:prstGeom>
      </dgm:spPr>
    </dgm:pt>
    <dgm:pt modelId="{E23F107E-A5E1-484A-82A5-3EA0669712E8}" type="pres">
      <dgm:prSet presAssocID="{4851857C-86BD-4FA9-ACF2-0100E654B58B}" presName="rootConnector" presStyleLbl="node3" presStyleIdx="6" presStyleCnt="19"/>
      <dgm:spPr/>
    </dgm:pt>
    <dgm:pt modelId="{8B3ADCCB-B4CA-48B8-BF77-B405CBDF116C}" type="pres">
      <dgm:prSet presAssocID="{4851857C-86BD-4FA9-ACF2-0100E654B58B}" presName="hierChild4" presStyleCnt="0"/>
      <dgm:spPr/>
    </dgm:pt>
    <dgm:pt modelId="{4FCB5C19-62BE-4B94-8F03-E3D38141975A}" type="pres">
      <dgm:prSet presAssocID="{4851857C-86BD-4FA9-ACF2-0100E654B58B}" presName="hierChild5" presStyleCnt="0"/>
      <dgm:spPr/>
    </dgm:pt>
    <dgm:pt modelId="{905466F7-3BE9-48E0-BDE9-EDF8D5CBA93D}" type="pres">
      <dgm:prSet presAssocID="{332723ED-564B-425D-B04D-3A412D23B4F9}" presName="Name48" presStyleLbl="parChTrans1D3" presStyleIdx="7" presStyleCnt="19" custSzX="213826"/>
      <dgm:spPr/>
    </dgm:pt>
    <dgm:pt modelId="{FB4D51DA-0034-4F6A-A1E7-3D7FCF16921A}" type="pres">
      <dgm:prSet presAssocID="{4BD96422-FE03-4A2C-A9B7-1241BACA4A20}" presName="hierRoot2" presStyleCnt="0">
        <dgm:presLayoutVars>
          <dgm:hierBranch val="init"/>
        </dgm:presLayoutVars>
      </dgm:prSet>
      <dgm:spPr/>
    </dgm:pt>
    <dgm:pt modelId="{36C3A976-A7F6-4728-B8A7-81A2FDA74B9C}" type="pres">
      <dgm:prSet presAssocID="{4BD96422-FE03-4A2C-A9B7-1241BACA4A20}" presName="rootComposite" presStyleCnt="0"/>
      <dgm:spPr/>
    </dgm:pt>
    <dgm:pt modelId="{57A5287F-EFE9-461B-89FD-F76217DB4356}" type="pres">
      <dgm:prSet presAssocID="{4BD96422-FE03-4A2C-A9B7-1241BACA4A20}" presName="rootText" presStyleLbl="node3" presStyleIdx="7" presStyleCnt="19" custScaleX="152692">
        <dgm:presLayoutVars>
          <dgm:chPref val="3"/>
        </dgm:presLayoutVars>
      </dgm:prSet>
      <dgm:spPr>
        <a:xfrm>
          <a:off x="2018861" y="4690796"/>
          <a:ext cx="1764870" cy="577918"/>
        </a:xfrm>
        <a:prstGeom prst="rect">
          <a:avLst/>
        </a:prstGeom>
      </dgm:spPr>
    </dgm:pt>
    <dgm:pt modelId="{EE3EDF4F-8E72-46F0-9EBD-381D3971FFC7}" type="pres">
      <dgm:prSet presAssocID="{4BD96422-FE03-4A2C-A9B7-1241BACA4A20}" presName="rootConnector" presStyleLbl="node3" presStyleIdx="7" presStyleCnt="19"/>
      <dgm:spPr/>
    </dgm:pt>
    <dgm:pt modelId="{6E56DD29-FE7D-45C4-9FE7-7F3EC796D1D6}" type="pres">
      <dgm:prSet presAssocID="{4BD96422-FE03-4A2C-A9B7-1241BACA4A20}" presName="hierChild4" presStyleCnt="0"/>
      <dgm:spPr/>
    </dgm:pt>
    <dgm:pt modelId="{B9165E67-C5A8-4A79-873C-C7F637926A42}" type="pres">
      <dgm:prSet presAssocID="{4BD96422-FE03-4A2C-A9B7-1241BACA4A20}" presName="hierChild5" presStyleCnt="0"/>
      <dgm:spPr/>
    </dgm:pt>
    <dgm:pt modelId="{0C10085F-8D5A-4F58-9740-2115D0EA2B68}" type="pres">
      <dgm:prSet presAssocID="{A35DFCF1-3105-456C-9BA3-B1E366904169}" presName="Name48" presStyleLbl="parChTrans1D3" presStyleIdx="8" presStyleCnt="19" custSzX="190783"/>
      <dgm:spPr/>
    </dgm:pt>
    <dgm:pt modelId="{7117EC3B-9CBD-4631-9C58-0A66C80CA574}" type="pres">
      <dgm:prSet presAssocID="{A0038DCB-3DFF-4E64-B777-C9C93698C790}" presName="hierRoot2" presStyleCnt="0">
        <dgm:presLayoutVars>
          <dgm:hierBranch val="init"/>
        </dgm:presLayoutVars>
      </dgm:prSet>
      <dgm:spPr/>
    </dgm:pt>
    <dgm:pt modelId="{F8D5470D-06E4-449D-A737-714BA34B5AC8}" type="pres">
      <dgm:prSet presAssocID="{A0038DCB-3DFF-4E64-B777-C9C93698C790}" presName="rootComposite" presStyleCnt="0"/>
      <dgm:spPr/>
    </dgm:pt>
    <dgm:pt modelId="{9203C9AC-CB1F-4582-86EF-70B09D03F4A6}" type="pres">
      <dgm:prSet presAssocID="{A0038DCB-3DFF-4E64-B777-C9C93698C790}" presName="rootText" presStyleLbl="node3" presStyleIdx="8" presStyleCnt="19" custScaleX="152692">
        <dgm:presLayoutVars>
          <dgm:chPref val="3"/>
        </dgm:presLayoutVars>
      </dgm:prSet>
      <dgm:spPr>
        <a:xfrm>
          <a:off x="11265" y="5511440"/>
          <a:ext cx="1764870" cy="577918"/>
        </a:xfrm>
        <a:prstGeom prst="rect">
          <a:avLst/>
        </a:prstGeom>
      </dgm:spPr>
    </dgm:pt>
    <dgm:pt modelId="{87E9799C-6C0F-4618-B826-F7E2105F9C83}" type="pres">
      <dgm:prSet presAssocID="{A0038DCB-3DFF-4E64-B777-C9C93698C790}" presName="rootConnector" presStyleLbl="node3" presStyleIdx="8" presStyleCnt="19"/>
      <dgm:spPr/>
    </dgm:pt>
    <dgm:pt modelId="{02A14F11-33B4-4065-933C-B629A28DE7B4}" type="pres">
      <dgm:prSet presAssocID="{A0038DCB-3DFF-4E64-B777-C9C93698C790}" presName="hierChild4" presStyleCnt="0"/>
      <dgm:spPr/>
    </dgm:pt>
    <dgm:pt modelId="{47623515-5CE2-473F-A476-3D488DB7EE4B}" type="pres">
      <dgm:prSet presAssocID="{A0038DCB-3DFF-4E64-B777-C9C93698C790}" presName="hierChild5" presStyleCnt="0"/>
      <dgm:spPr/>
    </dgm:pt>
    <dgm:pt modelId="{1E951638-0B4B-4023-BBA1-DE4AB2BCEED1}" type="pres">
      <dgm:prSet presAssocID="{4F0FCECE-1575-452A-8ACF-A5756451FEE5}" presName="hierChild5" presStyleCnt="0"/>
      <dgm:spPr/>
    </dgm:pt>
    <dgm:pt modelId="{EB7C77C9-FC79-49CA-AFA8-CEE4A6C30FD3}" type="pres">
      <dgm:prSet presAssocID="{5E0B3095-CDE5-4861-9456-0BEC9E8414F9}" presName="Name37" presStyleLbl="parChTrans1D2" presStyleIdx="1" presStyleCnt="3" custSzX="139621"/>
      <dgm:spPr/>
    </dgm:pt>
    <dgm:pt modelId="{97B01FA7-6CA3-44EF-B817-E10355179CA5}" type="pres">
      <dgm:prSet presAssocID="{C6617CD2-07FE-4716-AD27-0EDA93A5A26C}" presName="hierRoot2" presStyleCnt="0">
        <dgm:presLayoutVars>
          <dgm:hierBranch val="hang"/>
        </dgm:presLayoutVars>
      </dgm:prSet>
      <dgm:spPr/>
    </dgm:pt>
    <dgm:pt modelId="{40E31983-1E92-4DC0-B2D4-1A5797D1EF19}" type="pres">
      <dgm:prSet presAssocID="{C6617CD2-07FE-4716-AD27-0EDA93A5A26C}" presName="rootComposite" presStyleCnt="0"/>
      <dgm:spPr/>
    </dgm:pt>
    <dgm:pt modelId="{02FDCD28-C67C-4FC6-8255-73639E5E2725}" type="pres">
      <dgm:prSet presAssocID="{C6617CD2-07FE-4716-AD27-0EDA93A5A26C}" presName="rootText" presStyleLbl="node2" presStyleIdx="1" presStyleCnt="3" custScaleX="152692">
        <dgm:presLayoutVars>
          <dgm:chPref val="3"/>
        </dgm:presLayoutVars>
      </dgm:prSet>
      <dgm:spPr>
        <a:xfrm>
          <a:off x="5226265" y="1247062"/>
          <a:ext cx="1261832" cy="630916"/>
        </a:xfrm>
        <a:prstGeom prst="rect">
          <a:avLst/>
        </a:prstGeom>
      </dgm:spPr>
    </dgm:pt>
    <dgm:pt modelId="{D2568E19-CF69-4E76-925C-E1C2439E15E3}" type="pres">
      <dgm:prSet presAssocID="{C6617CD2-07FE-4716-AD27-0EDA93A5A26C}" presName="rootConnector" presStyleLbl="node2" presStyleIdx="1" presStyleCnt="3"/>
      <dgm:spPr/>
    </dgm:pt>
    <dgm:pt modelId="{6CB02A56-D93A-4D07-BB0B-2F3B4F5E7F0D}" type="pres">
      <dgm:prSet presAssocID="{C6617CD2-07FE-4716-AD27-0EDA93A5A26C}" presName="hierChild4" presStyleCnt="0"/>
      <dgm:spPr/>
    </dgm:pt>
    <dgm:pt modelId="{6FE3E656-4C94-4A04-BE3D-451E7D6F0700}" type="pres">
      <dgm:prSet presAssocID="{DDF3A45C-36B3-437B-BC41-B75A20DB8639}" presName="Name48" presStyleLbl="parChTrans1D3" presStyleIdx="9" presStyleCnt="19" custSzX="202304"/>
      <dgm:spPr/>
    </dgm:pt>
    <dgm:pt modelId="{C5742B8F-F64F-44AA-89C6-75738AFC2D6C}" type="pres">
      <dgm:prSet presAssocID="{B73C6883-7D02-48AE-931B-7956F4C31E33}" presName="hierRoot2" presStyleCnt="0">
        <dgm:presLayoutVars>
          <dgm:hierBranch val="init"/>
        </dgm:presLayoutVars>
      </dgm:prSet>
      <dgm:spPr/>
    </dgm:pt>
    <dgm:pt modelId="{8E8F1494-1C9F-42AF-B100-C3038603E774}" type="pres">
      <dgm:prSet presAssocID="{B73C6883-7D02-48AE-931B-7956F4C31E33}" presName="rootComposite" presStyleCnt="0"/>
      <dgm:spPr/>
    </dgm:pt>
    <dgm:pt modelId="{B8CABE3E-D811-448C-959B-CBA6162CF5F1}" type="pres">
      <dgm:prSet presAssocID="{B73C6883-7D02-48AE-931B-7956F4C31E33}" presName="rootText" presStyleLbl="node3" presStyleIdx="9" presStyleCnt="19" custScaleX="152692">
        <dgm:presLayoutVars>
          <dgm:chPref val="3"/>
        </dgm:presLayoutVars>
      </dgm:prSet>
      <dgm:spPr>
        <a:xfrm>
          <a:off x="4026695" y="2228863"/>
          <a:ext cx="1764870" cy="577918"/>
        </a:xfrm>
        <a:prstGeom prst="rect">
          <a:avLst/>
        </a:prstGeom>
      </dgm:spPr>
    </dgm:pt>
    <dgm:pt modelId="{DD76F6C3-196A-4B0E-95E4-1F52A12FF094}" type="pres">
      <dgm:prSet presAssocID="{B73C6883-7D02-48AE-931B-7956F4C31E33}" presName="rootConnector" presStyleLbl="node3" presStyleIdx="9" presStyleCnt="19"/>
      <dgm:spPr/>
    </dgm:pt>
    <dgm:pt modelId="{34FA1E40-AAA4-4282-9938-E83924F41D92}" type="pres">
      <dgm:prSet presAssocID="{B73C6883-7D02-48AE-931B-7956F4C31E33}" presName="hierChild4" presStyleCnt="0"/>
      <dgm:spPr/>
    </dgm:pt>
    <dgm:pt modelId="{2663DC67-BA61-452D-AA3B-29517A8E5607}" type="pres">
      <dgm:prSet presAssocID="{B73C6883-7D02-48AE-931B-7956F4C31E33}" presName="hierChild5" presStyleCnt="0"/>
      <dgm:spPr/>
    </dgm:pt>
    <dgm:pt modelId="{5D76F898-7822-4913-8F91-BAA98AEE8B2D}" type="pres">
      <dgm:prSet presAssocID="{34887091-C9A6-42E0-AD41-FE801D597F0D}" presName="Name48" presStyleLbl="parChTrans1D3" presStyleIdx="10" presStyleCnt="19" custSzX="202304"/>
      <dgm:spPr/>
    </dgm:pt>
    <dgm:pt modelId="{CE71AC3D-A31A-4262-A4C7-679905D78F53}" type="pres">
      <dgm:prSet presAssocID="{43DA25BD-7A60-4078-8B3B-AE56A4FE6689}" presName="hierRoot2" presStyleCnt="0">
        <dgm:presLayoutVars>
          <dgm:hierBranch val="init"/>
        </dgm:presLayoutVars>
      </dgm:prSet>
      <dgm:spPr/>
    </dgm:pt>
    <dgm:pt modelId="{A839B226-6842-4A9F-AA9D-ECB3C9682260}" type="pres">
      <dgm:prSet presAssocID="{43DA25BD-7A60-4078-8B3B-AE56A4FE6689}" presName="rootComposite" presStyleCnt="0"/>
      <dgm:spPr/>
    </dgm:pt>
    <dgm:pt modelId="{447FD4D4-221C-4FBE-B737-01C62F0AF73E}" type="pres">
      <dgm:prSet presAssocID="{43DA25BD-7A60-4078-8B3B-AE56A4FE6689}" presName="rootText" presStyleLbl="node3" presStyleIdx="10" presStyleCnt="19" custScaleX="152692">
        <dgm:presLayoutVars>
          <dgm:chPref val="3"/>
        </dgm:presLayoutVars>
      </dgm:prSet>
      <dgm:spPr>
        <a:xfrm>
          <a:off x="6034291" y="2228863"/>
          <a:ext cx="1764870" cy="577918"/>
        </a:xfrm>
        <a:prstGeom prst="rect">
          <a:avLst/>
        </a:prstGeom>
      </dgm:spPr>
    </dgm:pt>
    <dgm:pt modelId="{36200808-D0B1-4954-84DD-02ED56F9BC5A}" type="pres">
      <dgm:prSet presAssocID="{43DA25BD-7A60-4078-8B3B-AE56A4FE6689}" presName="rootConnector" presStyleLbl="node3" presStyleIdx="10" presStyleCnt="19"/>
      <dgm:spPr/>
    </dgm:pt>
    <dgm:pt modelId="{5F012824-4312-4951-AC53-2E81EFF048C7}" type="pres">
      <dgm:prSet presAssocID="{43DA25BD-7A60-4078-8B3B-AE56A4FE6689}" presName="hierChild4" presStyleCnt="0"/>
      <dgm:spPr/>
    </dgm:pt>
    <dgm:pt modelId="{97EB48F7-AA2B-4E7B-8513-3FA4B3DE1EE8}" type="pres">
      <dgm:prSet presAssocID="{43DA25BD-7A60-4078-8B3B-AE56A4FE6689}" presName="hierChild5" presStyleCnt="0"/>
      <dgm:spPr/>
    </dgm:pt>
    <dgm:pt modelId="{06912783-1724-48D0-B6AC-01DD33CBAE12}" type="pres">
      <dgm:prSet presAssocID="{1D8519C5-DE15-4F2D-8507-8E1E6336C817}" presName="Name48" presStyleLbl="parChTrans1D3" presStyleIdx="11" presStyleCnt="19" custSzX="202304"/>
      <dgm:spPr/>
    </dgm:pt>
    <dgm:pt modelId="{05819989-2141-4485-898F-9FD109AE8C96}" type="pres">
      <dgm:prSet presAssocID="{2CA3207C-67D9-4E21-A6AF-2E8A92C2983F}" presName="hierRoot2" presStyleCnt="0">
        <dgm:presLayoutVars>
          <dgm:hierBranch val="init"/>
        </dgm:presLayoutVars>
      </dgm:prSet>
      <dgm:spPr/>
    </dgm:pt>
    <dgm:pt modelId="{551DFFF5-7C75-4764-9CE9-A56EE31AE467}" type="pres">
      <dgm:prSet presAssocID="{2CA3207C-67D9-4E21-A6AF-2E8A92C2983F}" presName="rootComposite" presStyleCnt="0"/>
      <dgm:spPr/>
    </dgm:pt>
    <dgm:pt modelId="{E420CC80-C9B4-4BDD-99F5-106252A0F958}" type="pres">
      <dgm:prSet presAssocID="{2CA3207C-67D9-4E21-A6AF-2E8A92C2983F}" presName="rootText" presStyleLbl="node3" presStyleIdx="11" presStyleCnt="19" custScaleX="152692">
        <dgm:presLayoutVars>
          <dgm:chPref val="3"/>
        </dgm:presLayoutVars>
      </dgm:prSet>
      <dgm:spPr>
        <a:xfrm>
          <a:off x="4026695" y="3049507"/>
          <a:ext cx="1764870" cy="577918"/>
        </a:xfrm>
        <a:prstGeom prst="rect">
          <a:avLst/>
        </a:prstGeom>
      </dgm:spPr>
    </dgm:pt>
    <dgm:pt modelId="{C400165C-DE58-4251-B75F-C2EC2C9550CB}" type="pres">
      <dgm:prSet presAssocID="{2CA3207C-67D9-4E21-A6AF-2E8A92C2983F}" presName="rootConnector" presStyleLbl="node3" presStyleIdx="11" presStyleCnt="19"/>
      <dgm:spPr/>
    </dgm:pt>
    <dgm:pt modelId="{395EE68A-FFEF-4C3F-8711-E0CE9B462510}" type="pres">
      <dgm:prSet presAssocID="{2CA3207C-67D9-4E21-A6AF-2E8A92C2983F}" presName="hierChild4" presStyleCnt="0"/>
      <dgm:spPr/>
    </dgm:pt>
    <dgm:pt modelId="{9959A6DB-EB64-4A36-9758-E8CBBEE9D5AB}" type="pres">
      <dgm:prSet presAssocID="{2CA3207C-67D9-4E21-A6AF-2E8A92C2983F}" presName="hierChild5" presStyleCnt="0"/>
      <dgm:spPr/>
    </dgm:pt>
    <dgm:pt modelId="{D663C9F8-19B3-4E49-9CC8-02E86DD9F572}" type="pres">
      <dgm:prSet presAssocID="{8BAA220F-DB9B-46B2-91F0-F9A04AA562AF}" presName="Name48" presStyleLbl="parChTrans1D3" presStyleIdx="12" presStyleCnt="19" custSzX="202304"/>
      <dgm:spPr/>
    </dgm:pt>
    <dgm:pt modelId="{48AFC8A2-5EA3-4BCF-82DF-8F7BDF83F5F8}" type="pres">
      <dgm:prSet presAssocID="{F01DD6AE-BAB9-4D84-8D5B-726770A4365B}" presName="hierRoot2" presStyleCnt="0">
        <dgm:presLayoutVars>
          <dgm:hierBranch val="init"/>
        </dgm:presLayoutVars>
      </dgm:prSet>
      <dgm:spPr/>
    </dgm:pt>
    <dgm:pt modelId="{54489CA4-B83C-414B-A5F2-11F4CEB1439D}" type="pres">
      <dgm:prSet presAssocID="{F01DD6AE-BAB9-4D84-8D5B-726770A4365B}" presName="rootComposite" presStyleCnt="0"/>
      <dgm:spPr/>
    </dgm:pt>
    <dgm:pt modelId="{1C22EDB3-E783-40C2-9594-FA27E4901943}" type="pres">
      <dgm:prSet presAssocID="{F01DD6AE-BAB9-4D84-8D5B-726770A4365B}" presName="rootText" presStyleLbl="node3" presStyleIdx="12" presStyleCnt="19" custScaleX="152692">
        <dgm:presLayoutVars>
          <dgm:chPref val="3"/>
        </dgm:presLayoutVars>
      </dgm:prSet>
      <dgm:spPr>
        <a:xfrm>
          <a:off x="6034291" y="3049507"/>
          <a:ext cx="1764870" cy="577918"/>
        </a:xfrm>
        <a:prstGeom prst="rect">
          <a:avLst/>
        </a:prstGeom>
      </dgm:spPr>
    </dgm:pt>
    <dgm:pt modelId="{9F610977-47F5-4D98-8F82-1D8BC1EA8EE5}" type="pres">
      <dgm:prSet presAssocID="{F01DD6AE-BAB9-4D84-8D5B-726770A4365B}" presName="rootConnector" presStyleLbl="node3" presStyleIdx="12" presStyleCnt="19"/>
      <dgm:spPr/>
    </dgm:pt>
    <dgm:pt modelId="{04F21DDC-4837-4B76-851A-78E1787C311F}" type="pres">
      <dgm:prSet presAssocID="{F01DD6AE-BAB9-4D84-8D5B-726770A4365B}" presName="hierChild4" presStyleCnt="0"/>
      <dgm:spPr/>
    </dgm:pt>
    <dgm:pt modelId="{F6228066-FD48-45DE-92E7-BC9EA6C40845}" type="pres">
      <dgm:prSet presAssocID="{F01DD6AE-BAB9-4D84-8D5B-726770A4365B}" presName="hierChild5" presStyleCnt="0"/>
      <dgm:spPr/>
    </dgm:pt>
    <dgm:pt modelId="{52770639-DB77-474D-A3EC-B448DDFA0D7E}" type="pres">
      <dgm:prSet presAssocID="{F3453AF5-D839-46B8-BC45-B5F191572834}" presName="Name48" presStyleLbl="parChTrans1D3" presStyleIdx="13" presStyleCnt="19" custSzX="202304"/>
      <dgm:spPr/>
    </dgm:pt>
    <dgm:pt modelId="{3EAF524C-CCF3-49BE-A5B4-1067E0DE64D4}" type="pres">
      <dgm:prSet presAssocID="{EC9D9A77-1041-45E1-B61B-F9FB0BC73644}" presName="hierRoot2" presStyleCnt="0">
        <dgm:presLayoutVars>
          <dgm:hierBranch val="init"/>
        </dgm:presLayoutVars>
      </dgm:prSet>
      <dgm:spPr/>
    </dgm:pt>
    <dgm:pt modelId="{68599798-3051-42F3-9845-111A19E3C0B3}" type="pres">
      <dgm:prSet presAssocID="{EC9D9A77-1041-45E1-B61B-F9FB0BC73644}" presName="rootComposite" presStyleCnt="0"/>
      <dgm:spPr/>
    </dgm:pt>
    <dgm:pt modelId="{DC2EC183-8A27-422D-A8F2-C7514C149D2B}" type="pres">
      <dgm:prSet presAssocID="{EC9D9A77-1041-45E1-B61B-F9FB0BC73644}" presName="rootText" presStyleLbl="node3" presStyleIdx="13" presStyleCnt="19" custScaleX="152692">
        <dgm:presLayoutVars>
          <dgm:chPref val="3"/>
        </dgm:presLayoutVars>
      </dgm:prSet>
      <dgm:spPr>
        <a:xfrm>
          <a:off x="4026695" y="3870151"/>
          <a:ext cx="1764870" cy="577918"/>
        </a:xfrm>
        <a:prstGeom prst="rect">
          <a:avLst/>
        </a:prstGeom>
      </dgm:spPr>
    </dgm:pt>
    <dgm:pt modelId="{6410B5D1-A582-4A3A-876E-9AC329800EAB}" type="pres">
      <dgm:prSet presAssocID="{EC9D9A77-1041-45E1-B61B-F9FB0BC73644}" presName="rootConnector" presStyleLbl="node3" presStyleIdx="13" presStyleCnt="19"/>
      <dgm:spPr/>
    </dgm:pt>
    <dgm:pt modelId="{4FC9BC6B-E6F5-4494-819C-8454A5960059}" type="pres">
      <dgm:prSet presAssocID="{EC9D9A77-1041-45E1-B61B-F9FB0BC73644}" presName="hierChild4" presStyleCnt="0"/>
      <dgm:spPr/>
    </dgm:pt>
    <dgm:pt modelId="{D8197B8F-474E-4B58-AF89-B3154FDCA43C}" type="pres">
      <dgm:prSet presAssocID="{EC9D9A77-1041-45E1-B61B-F9FB0BC73644}" presName="hierChild5" presStyleCnt="0"/>
      <dgm:spPr/>
    </dgm:pt>
    <dgm:pt modelId="{7D2C0775-483B-44D5-81C8-1D4DC85623C1}" type="pres">
      <dgm:prSet presAssocID="{D64DE4C1-380C-4197-AA00-7E94E26C9143}" presName="Name48" presStyleLbl="parChTrans1D3" presStyleIdx="14" presStyleCnt="19" custSzX="202304"/>
      <dgm:spPr/>
    </dgm:pt>
    <dgm:pt modelId="{EBC33BB5-293B-4B5F-A068-01E49C0BAAC2}" type="pres">
      <dgm:prSet presAssocID="{E47FCBE8-4032-44E2-97BC-BE571526CCB7}" presName="hierRoot2" presStyleCnt="0">
        <dgm:presLayoutVars>
          <dgm:hierBranch val="init"/>
        </dgm:presLayoutVars>
      </dgm:prSet>
      <dgm:spPr/>
    </dgm:pt>
    <dgm:pt modelId="{81122230-C5F8-4974-BF55-B59E7C108D6C}" type="pres">
      <dgm:prSet presAssocID="{E47FCBE8-4032-44E2-97BC-BE571526CCB7}" presName="rootComposite" presStyleCnt="0"/>
      <dgm:spPr/>
    </dgm:pt>
    <dgm:pt modelId="{158D5C3B-646A-4B25-BB85-D56F2ABE35BF}" type="pres">
      <dgm:prSet presAssocID="{E47FCBE8-4032-44E2-97BC-BE571526CCB7}" presName="rootText" presStyleLbl="node3" presStyleIdx="14" presStyleCnt="19" custScaleX="152692">
        <dgm:presLayoutVars>
          <dgm:chPref val="3"/>
        </dgm:presLayoutVars>
      </dgm:prSet>
      <dgm:spPr>
        <a:xfrm>
          <a:off x="6034291" y="3870151"/>
          <a:ext cx="1764870" cy="577918"/>
        </a:xfrm>
        <a:prstGeom prst="rect">
          <a:avLst/>
        </a:prstGeom>
      </dgm:spPr>
    </dgm:pt>
    <dgm:pt modelId="{66FAF2B6-ECD6-4048-97AF-57515F92A949}" type="pres">
      <dgm:prSet presAssocID="{E47FCBE8-4032-44E2-97BC-BE571526CCB7}" presName="rootConnector" presStyleLbl="node3" presStyleIdx="14" presStyleCnt="19"/>
      <dgm:spPr/>
    </dgm:pt>
    <dgm:pt modelId="{FB93FFAD-0D9C-4159-BA18-6E87A594CDA5}" type="pres">
      <dgm:prSet presAssocID="{E47FCBE8-4032-44E2-97BC-BE571526CCB7}" presName="hierChild4" presStyleCnt="0"/>
      <dgm:spPr/>
    </dgm:pt>
    <dgm:pt modelId="{4C20C078-3981-4CB1-B9DD-1FF3F84ACFB0}" type="pres">
      <dgm:prSet presAssocID="{E47FCBE8-4032-44E2-97BC-BE571526CCB7}" presName="hierChild5" presStyleCnt="0"/>
      <dgm:spPr/>
    </dgm:pt>
    <dgm:pt modelId="{E1FA6954-EA89-475E-9302-7329B6005BFD}" type="pres">
      <dgm:prSet presAssocID="{30CE02C0-0832-459C-A820-78B636887A39}" presName="Name48" presStyleLbl="parChTrans1D3" presStyleIdx="15" presStyleCnt="19" custSzX="202304"/>
      <dgm:spPr/>
    </dgm:pt>
    <dgm:pt modelId="{093F044F-93C7-4A3D-86C8-D4DEAAC116A0}" type="pres">
      <dgm:prSet presAssocID="{462BBFA2-54C3-4073-AE8C-3664A5F58E1F}" presName="hierRoot2" presStyleCnt="0">
        <dgm:presLayoutVars>
          <dgm:hierBranch val="init"/>
        </dgm:presLayoutVars>
      </dgm:prSet>
      <dgm:spPr/>
    </dgm:pt>
    <dgm:pt modelId="{3A6CA7CB-DBB9-4540-B66C-F49F61CB81B6}" type="pres">
      <dgm:prSet presAssocID="{462BBFA2-54C3-4073-AE8C-3664A5F58E1F}" presName="rootComposite" presStyleCnt="0"/>
      <dgm:spPr/>
    </dgm:pt>
    <dgm:pt modelId="{D063A981-966D-4FAF-83D2-6D8FBF4F84CD}" type="pres">
      <dgm:prSet presAssocID="{462BBFA2-54C3-4073-AE8C-3664A5F58E1F}" presName="rootText" presStyleLbl="node3" presStyleIdx="15" presStyleCnt="19" custScaleX="152692">
        <dgm:presLayoutVars>
          <dgm:chPref val="3"/>
        </dgm:presLayoutVars>
      </dgm:prSet>
      <dgm:spPr>
        <a:xfrm>
          <a:off x="4026695" y="4690796"/>
          <a:ext cx="1764870" cy="577918"/>
        </a:xfrm>
        <a:prstGeom prst="rect">
          <a:avLst/>
        </a:prstGeom>
      </dgm:spPr>
    </dgm:pt>
    <dgm:pt modelId="{6523BC6F-7BAD-40EC-99C6-64BDA9094485}" type="pres">
      <dgm:prSet presAssocID="{462BBFA2-54C3-4073-AE8C-3664A5F58E1F}" presName="rootConnector" presStyleLbl="node3" presStyleIdx="15" presStyleCnt="19"/>
      <dgm:spPr/>
    </dgm:pt>
    <dgm:pt modelId="{15DF16EE-6800-4BBE-9DFC-78DF5095541A}" type="pres">
      <dgm:prSet presAssocID="{462BBFA2-54C3-4073-AE8C-3664A5F58E1F}" presName="hierChild4" presStyleCnt="0"/>
      <dgm:spPr/>
    </dgm:pt>
    <dgm:pt modelId="{CE9C15F1-0FE7-4AE5-BF72-012542F0368B}" type="pres">
      <dgm:prSet presAssocID="{462BBFA2-54C3-4073-AE8C-3664A5F58E1F}" presName="hierChild5" presStyleCnt="0"/>
      <dgm:spPr/>
    </dgm:pt>
    <dgm:pt modelId="{45C1E8CA-B2EC-4CB4-9F85-C3F3B4E29E9A}" type="pres">
      <dgm:prSet presAssocID="{1F157C3B-9615-4E2E-9084-EA3B8ECA23CB}" presName="Name48" presStyleLbl="parChTrans1D3" presStyleIdx="16" presStyleCnt="19" custSzX="202304"/>
      <dgm:spPr/>
    </dgm:pt>
    <dgm:pt modelId="{AF167815-85DD-458B-8194-5B5B0BA5C4D2}" type="pres">
      <dgm:prSet presAssocID="{3FC1B964-46C5-44B9-8DBA-E02253FA147B}" presName="hierRoot2" presStyleCnt="0">
        <dgm:presLayoutVars>
          <dgm:hierBranch val="init"/>
        </dgm:presLayoutVars>
      </dgm:prSet>
      <dgm:spPr/>
    </dgm:pt>
    <dgm:pt modelId="{024BE0EA-78CF-4714-9126-360053934FA4}" type="pres">
      <dgm:prSet presAssocID="{3FC1B964-46C5-44B9-8DBA-E02253FA147B}" presName="rootComposite" presStyleCnt="0"/>
      <dgm:spPr/>
    </dgm:pt>
    <dgm:pt modelId="{631A5E54-5B5E-4E5A-98B3-BE3245BB44D9}" type="pres">
      <dgm:prSet presAssocID="{3FC1B964-46C5-44B9-8DBA-E02253FA147B}" presName="rootText" presStyleLbl="node3" presStyleIdx="16" presStyleCnt="19" custScaleX="152692">
        <dgm:presLayoutVars>
          <dgm:chPref val="3"/>
        </dgm:presLayoutVars>
      </dgm:prSet>
      <dgm:spPr>
        <a:xfrm>
          <a:off x="6034291" y="4690796"/>
          <a:ext cx="1764870" cy="577918"/>
        </a:xfrm>
        <a:prstGeom prst="rect">
          <a:avLst/>
        </a:prstGeom>
      </dgm:spPr>
    </dgm:pt>
    <dgm:pt modelId="{5B23CC8D-4B4E-40D8-B6B6-76856A37B044}" type="pres">
      <dgm:prSet presAssocID="{3FC1B964-46C5-44B9-8DBA-E02253FA147B}" presName="rootConnector" presStyleLbl="node3" presStyleIdx="16" presStyleCnt="19"/>
      <dgm:spPr/>
    </dgm:pt>
    <dgm:pt modelId="{B5CEF4A7-DB07-4512-8C3A-1536C1DC9F6A}" type="pres">
      <dgm:prSet presAssocID="{3FC1B964-46C5-44B9-8DBA-E02253FA147B}" presName="hierChild4" presStyleCnt="0"/>
      <dgm:spPr/>
    </dgm:pt>
    <dgm:pt modelId="{9B2DFBE0-872A-4E01-A1E7-A861554B217B}" type="pres">
      <dgm:prSet presAssocID="{3FC1B964-46C5-44B9-8DBA-E02253FA147B}" presName="hierChild5" presStyleCnt="0"/>
      <dgm:spPr/>
    </dgm:pt>
    <dgm:pt modelId="{98A9DBA4-7672-4C8D-A854-48035A2A1D04}" type="pres">
      <dgm:prSet presAssocID="{5FB8EC25-5D31-4508-9209-62478F65460A}" presName="Name48" presStyleLbl="parChTrans1D3" presStyleIdx="17" presStyleCnt="19" custSzX="202304"/>
      <dgm:spPr/>
    </dgm:pt>
    <dgm:pt modelId="{2E5731BB-7958-46E0-A5CE-C09171A0CC6E}" type="pres">
      <dgm:prSet presAssocID="{2122A71C-5865-41D9-AA4B-F2720354B7D8}" presName="hierRoot2" presStyleCnt="0">
        <dgm:presLayoutVars>
          <dgm:hierBranch val="init"/>
        </dgm:presLayoutVars>
      </dgm:prSet>
      <dgm:spPr/>
    </dgm:pt>
    <dgm:pt modelId="{B951300D-1223-45D7-B41D-FD9127CD592A}" type="pres">
      <dgm:prSet presAssocID="{2122A71C-5865-41D9-AA4B-F2720354B7D8}" presName="rootComposite" presStyleCnt="0"/>
      <dgm:spPr/>
    </dgm:pt>
    <dgm:pt modelId="{FE9C458B-E646-47D8-8A3D-F76DCAA462D5}" type="pres">
      <dgm:prSet presAssocID="{2122A71C-5865-41D9-AA4B-F2720354B7D8}" presName="rootText" presStyleLbl="node3" presStyleIdx="17" presStyleCnt="19" custScaleX="152692">
        <dgm:presLayoutVars>
          <dgm:chPref val="3"/>
        </dgm:presLayoutVars>
      </dgm:prSet>
      <dgm:spPr>
        <a:xfrm>
          <a:off x="4026695" y="5511440"/>
          <a:ext cx="1764870" cy="577918"/>
        </a:xfrm>
        <a:prstGeom prst="rect">
          <a:avLst/>
        </a:prstGeom>
      </dgm:spPr>
    </dgm:pt>
    <dgm:pt modelId="{D760BC72-63E9-4BBA-953C-6CBB2CC213DC}" type="pres">
      <dgm:prSet presAssocID="{2122A71C-5865-41D9-AA4B-F2720354B7D8}" presName="rootConnector" presStyleLbl="node3" presStyleIdx="17" presStyleCnt="19"/>
      <dgm:spPr/>
    </dgm:pt>
    <dgm:pt modelId="{9FFCE5BA-23B7-401E-9956-552DAC513527}" type="pres">
      <dgm:prSet presAssocID="{2122A71C-5865-41D9-AA4B-F2720354B7D8}" presName="hierChild4" presStyleCnt="0"/>
      <dgm:spPr/>
    </dgm:pt>
    <dgm:pt modelId="{C3F97B5E-A36C-48F5-8D97-8760E92EB188}" type="pres">
      <dgm:prSet presAssocID="{2122A71C-5865-41D9-AA4B-F2720354B7D8}" presName="hierChild5" presStyleCnt="0"/>
      <dgm:spPr/>
    </dgm:pt>
    <dgm:pt modelId="{896F8E73-E178-4C05-A38F-AFDD7621D608}" type="pres">
      <dgm:prSet presAssocID="{C6617CD2-07FE-4716-AD27-0EDA93A5A26C}" presName="hierChild5" presStyleCnt="0"/>
      <dgm:spPr/>
    </dgm:pt>
    <dgm:pt modelId="{B82CBD1C-136C-4A43-9E32-97DF679F4331}" type="pres">
      <dgm:prSet presAssocID="{3AB80288-3288-470A-BB94-609B835F39BF}" presName="Name37" presStyleLbl="parChTrans1D2" presStyleIdx="2" presStyleCnt="3" custSzX="5150278"/>
      <dgm:spPr/>
    </dgm:pt>
    <dgm:pt modelId="{7803A722-7DD4-462F-BE54-CBA13F48121A}" type="pres">
      <dgm:prSet presAssocID="{34907D1A-3E63-4628-AF8F-15DEB7DEA695}" presName="hierRoot2" presStyleCnt="0">
        <dgm:presLayoutVars>
          <dgm:hierBranch val="hang"/>
        </dgm:presLayoutVars>
      </dgm:prSet>
      <dgm:spPr/>
    </dgm:pt>
    <dgm:pt modelId="{2FBD3E30-4366-4F27-B567-4963B1168549}" type="pres">
      <dgm:prSet presAssocID="{34907D1A-3E63-4628-AF8F-15DEB7DEA695}" presName="rootComposite" presStyleCnt="0"/>
      <dgm:spPr/>
    </dgm:pt>
    <dgm:pt modelId="{1973E795-A303-48EC-8297-0F08C1F59EB1}" type="pres">
      <dgm:prSet presAssocID="{34907D1A-3E63-4628-AF8F-15DEB7DEA695}" presName="rootText" presStyleLbl="node2" presStyleIdx="2" presStyleCnt="3" custScaleX="152692">
        <dgm:presLayoutVars>
          <dgm:chPref val="3"/>
        </dgm:presLayoutVars>
      </dgm:prSet>
      <dgm:spPr>
        <a:xfrm>
          <a:off x="8595359" y="1247062"/>
          <a:ext cx="1261832" cy="630916"/>
        </a:xfrm>
        <a:prstGeom prst="rect">
          <a:avLst/>
        </a:prstGeom>
      </dgm:spPr>
    </dgm:pt>
    <dgm:pt modelId="{E6E7D1DF-176E-429A-AE8A-883532507628}" type="pres">
      <dgm:prSet presAssocID="{34907D1A-3E63-4628-AF8F-15DEB7DEA695}" presName="rootConnector" presStyleLbl="node2" presStyleIdx="2" presStyleCnt="3"/>
      <dgm:spPr/>
    </dgm:pt>
    <dgm:pt modelId="{DC79B7F5-7E27-487F-8519-C1F3768B4BFA}" type="pres">
      <dgm:prSet presAssocID="{34907D1A-3E63-4628-AF8F-15DEB7DEA695}" presName="hierChild4" presStyleCnt="0"/>
      <dgm:spPr/>
    </dgm:pt>
    <dgm:pt modelId="{5DCB02F3-F42B-452D-856B-72D5DEF4A669}" type="pres">
      <dgm:prSet presAssocID="{94F79668-9809-4B1E-9D90-1C3C8740DFB6}" presName="Name48" presStyleLbl="parChTrans1D3" presStyleIdx="18" presStyleCnt="19" custSzX="683983"/>
      <dgm:spPr/>
    </dgm:pt>
    <dgm:pt modelId="{83EEE118-51D4-4425-B942-3B85E4216496}" type="pres">
      <dgm:prSet presAssocID="{3CB50BD7-892B-4FF3-BD71-C739FAAC34B0}" presName="hierRoot2" presStyleCnt="0">
        <dgm:presLayoutVars>
          <dgm:hierBranch val="init"/>
        </dgm:presLayoutVars>
      </dgm:prSet>
      <dgm:spPr/>
    </dgm:pt>
    <dgm:pt modelId="{53A1A057-6C89-4324-AB51-F757B542307D}" type="pres">
      <dgm:prSet presAssocID="{3CB50BD7-892B-4FF3-BD71-C739FAAC34B0}" presName="rootComposite" presStyleCnt="0"/>
      <dgm:spPr/>
    </dgm:pt>
    <dgm:pt modelId="{5E751751-0E8F-415C-836F-934E2062350F}" type="pres">
      <dgm:prSet presAssocID="{3CB50BD7-892B-4FF3-BD71-C739FAAC34B0}" presName="rootText" presStyleLbl="node3" presStyleIdx="18" presStyleCnt="19" custScaleX="152692">
        <dgm:presLayoutVars>
          <dgm:chPref val="3"/>
        </dgm:presLayoutVars>
      </dgm:prSet>
      <dgm:spPr>
        <a:xfrm>
          <a:off x="8042124" y="2228863"/>
          <a:ext cx="1766595" cy="578483"/>
        </a:xfrm>
        <a:prstGeom prst="rect">
          <a:avLst/>
        </a:prstGeom>
      </dgm:spPr>
    </dgm:pt>
    <dgm:pt modelId="{DC46D76F-4C27-4290-8313-43DC9512397E}" type="pres">
      <dgm:prSet presAssocID="{3CB50BD7-892B-4FF3-BD71-C739FAAC34B0}" presName="rootConnector" presStyleLbl="node3" presStyleIdx="18" presStyleCnt="19"/>
      <dgm:spPr/>
    </dgm:pt>
    <dgm:pt modelId="{B5410F0B-3909-43C2-AC09-8A067687852D}" type="pres">
      <dgm:prSet presAssocID="{3CB50BD7-892B-4FF3-BD71-C739FAAC34B0}" presName="hierChild4" presStyleCnt="0"/>
      <dgm:spPr/>
    </dgm:pt>
    <dgm:pt modelId="{A93213FC-3B0F-47D3-8F33-FE55C3B141E9}" type="pres">
      <dgm:prSet presAssocID="{1CC2F476-4A01-4E1F-8517-9DFD1B7E15C8}" presName="Name37" presStyleLbl="parChTrans1D4" presStyleIdx="0" presStyleCnt="4" custSzX="289006"/>
      <dgm:spPr/>
    </dgm:pt>
    <dgm:pt modelId="{CF82823F-1DF5-4BC9-8462-E71F2E6F5EC9}" type="pres">
      <dgm:prSet presAssocID="{FCC71537-B6E3-4A66-811E-AABCBC6C3C4D}" presName="hierRoot2" presStyleCnt="0">
        <dgm:presLayoutVars>
          <dgm:hierBranch val="init"/>
        </dgm:presLayoutVars>
      </dgm:prSet>
      <dgm:spPr/>
    </dgm:pt>
    <dgm:pt modelId="{4E1FC536-20E6-491D-9BF7-638C06F5673F}" type="pres">
      <dgm:prSet presAssocID="{FCC71537-B6E3-4A66-811E-AABCBC6C3C4D}" presName="rootComposite" presStyleCnt="0"/>
      <dgm:spPr/>
    </dgm:pt>
    <dgm:pt modelId="{F7487E2D-7756-482E-A35C-71408F13C7DC}" type="pres">
      <dgm:prSet presAssocID="{FCC71537-B6E3-4A66-811E-AABCBC6C3C4D}" presName="rootText" presStyleLbl="node4" presStyleIdx="0" presStyleCnt="4" custScaleX="152692">
        <dgm:presLayoutVars>
          <dgm:chPref val="3"/>
        </dgm:presLayoutVars>
      </dgm:prSet>
      <dgm:spPr>
        <a:xfrm>
          <a:off x="8483773" y="3049835"/>
          <a:ext cx="1766595" cy="578483"/>
        </a:xfrm>
        <a:prstGeom prst="rect">
          <a:avLst/>
        </a:prstGeom>
      </dgm:spPr>
    </dgm:pt>
    <dgm:pt modelId="{FBD42764-FB89-4DCF-9F30-C7BD3D7D7DDF}" type="pres">
      <dgm:prSet presAssocID="{FCC71537-B6E3-4A66-811E-AABCBC6C3C4D}" presName="rootConnector" presStyleLbl="node4" presStyleIdx="0" presStyleCnt="4"/>
      <dgm:spPr/>
    </dgm:pt>
    <dgm:pt modelId="{1435727E-1F3D-4FF5-B877-2E8234292E0C}" type="pres">
      <dgm:prSet presAssocID="{FCC71537-B6E3-4A66-811E-AABCBC6C3C4D}" presName="hierChild4" presStyleCnt="0"/>
      <dgm:spPr/>
    </dgm:pt>
    <dgm:pt modelId="{56E4BDE2-2C6E-4656-ABC6-2EC15A940C2E}" type="pres">
      <dgm:prSet presAssocID="{FCC71537-B6E3-4A66-811E-AABCBC6C3C4D}" presName="hierChild5" presStyleCnt="0"/>
      <dgm:spPr/>
    </dgm:pt>
    <dgm:pt modelId="{B345021E-4135-4C73-B707-21020EC3FEDA}" type="pres">
      <dgm:prSet presAssocID="{1836185C-A468-4EFE-89E8-45F4B6E1A7D9}" presName="Name37" presStyleLbl="parChTrans1D4" presStyleIdx="1" presStyleCnt="4" custSzX="289006"/>
      <dgm:spPr/>
    </dgm:pt>
    <dgm:pt modelId="{A9BFDE7B-12BE-47ED-B959-D49822770689}" type="pres">
      <dgm:prSet presAssocID="{902FC69B-C179-4C41-BC34-1AB265D5D5FD}" presName="hierRoot2" presStyleCnt="0">
        <dgm:presLayoutVars>
          <dgm:hierBranch val="init"/>
        </dgm:presLayoutVars>
      </dgm:prSet>
      <dgm:spPr/>
    </dgm:pt>
    <dgm:pt modelId="{0AFFB106-E546-4386-811B-52FD85467D50}" type="pres">
      <dgm:prSet presAssocID="{902FC69B-C179-4C41-BC34-1AB265D5D5FD}" presName="rootComposite" presStyleCnt="0"/>
      <dgm:spPr/>
    </dgm:pt>
    <dgm:pt modelId="{F57122E2-51A9-42D5-B94C-BFE3A4BA4124}" type="pres">
      <dgm:prSet presAssocID="{902FC69B-C179-4C41-BC34-1AB265D5D5FD}" presName="rootText" presStyleLbl="node4" presStyleIdx="1" presStyleCnt="4" custScaleX="152692">
        <dgm:presLayoutVars>
          <dgm:chPref val="3"/>
        </dgm:presLayoutVars>
      </dgm:prSet>
      <dgm:spPr>
        <a:xfrm>
          <a:off x="8483773" y="3871282"/>
          <a:ext cx="1766595" cy="578483"/>
        </a:xfrm>
        <a:prstGeom prst="rect">
          <a:avLst/>
        </a:prstGeom>
      </dgm:spPr>
    </dgm:pt>
    <dgm:pt modelId="{16B651CD-7600-46E4-95BE-1F853850606C}" type="pres">
      <dgm:prSet presAssocID="{902FC69B-C179-4C41-BC34-1AB265D5D5FD}" presName="rootConnector" presStyleLbl="node4" presStyleIdx="1" presStyleCnt="4"/>
      <dgm:spPr/>
    </dgm:pt>
    <dgm:pt modelId="{AE596C0C-F871-43C6-BE62-A6B776AB8ED5}" type="pres">
      <dgm:prSet presAssocID="{902FC69B-C179-4C41-BC34-1AB265D5D5FD}" presName="hierChild4" presStyleCnt="0"/>
      <dgm:spPr/>
    </dgm:pt>
    <dgm:pt modelId="{47F89615-D41F-4053-BE25-E5F3A66A98F5}" type="pres">
      <dgm:prSet presAssocID="{902FC69B-C179-4C41-BC34-1AB265D5D5FD}" presName="hierChild5" presStyleCnt="0"/>
      <dgm:spPr/>
    </dgm:pt>
    <dgm:pt modelId="{A4B18A77-2225-4A0A-857D-9DFC7D16F738}" type="pres">
      <dgm:prSet presAssocID="{DEC90472-78DA-4628-AF53-4A2FD7F8408B}" presName="Name37" presStyleLbl="parChTrans1D4" presStyleIdx="2" presStyleCnt="4" custSzX="289006"/>
      <dgm:spPr/>
    </dgm:pt>
    <dgm:pt modelId="{1D4B5C44-DF33-437C-BAB4-25B324A394C2}" type="pres">
      <dgm:prSet presAssocID="{03FAEB5E-B57D-4DCF-BBEC-6E88C5FF1783}" presName="hierRoot2" presStyleCnt="0">
        <dgm:presLayoutVars>
          <dgm:hierBranch val="init"/>
        </dgm:presLayoutVars>
      </dgm:prSet>
      <dgm:spPr/>
    </dgm:pt>
    <dgm:pt modelId="{23788901-ACE3-4890-848E-38D398908C98}" type="pres">
      <dgm:prSet presAssocID="{03FAEB5E-B57D-4DCF-BBEC-6E88C5FF1783}" presName="rootComposite" presStyleCnt="0"/>
      <dgm:spPr/>
    </dgm:pt>
    <dgm:pt modelId="{04F5CEB8-ACE2-453E-84F6-8F47F3ED0216}" type="pres">
      <dgm:prSet presAssocID="{03FAEB5E-B57D-4DCF-BBEC-6E88C5FF1783}" presName="rootText" presStyleLbl="node4" presStyleIdx="2" presStyleCnt="4" custScaleX="152692">
        <dgm:presLayoutVars>
          <dgm:chPref val="3"/>
        </dgm:presLayoutVars>
      </dgm:prSet>
      <dgm:spPr>
        <a:xfrm>
          <a:off x="8483773" y="4692728"/>
          <a:ext cx="1766595" cy="578483"/>
        </a:xfrm>
        <a:prstGeom prst="rect">
          <a:avLst/>
        </a:prstGeom>
      </dgm:spPr>
    </dgm:pt>
    <dgm:pt modelId="{E7B198D7-7E09-4ACC-BB95-E9D5400C76A4}" type="pres">
      <dgm:prSet presAssocID="{03FAEB5E-B57D-4DCF-BBEC-6E88C5FF1783}" presName="rootConnector" presStyleLbl="node4" presStyleIdx="2" presStyleCnt="4"/>
      <dgm:spPr/>
    </dgm:pt>
    <dgm:pt modelId="{B6A98BBF-7824-403E-90C8-0DD8FB68D6A6}" type="pres">
      <dgm:prSet presAssocID="{03FAEB5E-B57D-4DCF-BBEC-6E88C5FF1783}" presName="hierChild4" presStyleCnt="0"/>
      <dgm:spPr/>
    </dgm:pt>
    <dgm:pt modelId="{3E67B8AA-6B9B-4A8A-A8CD-4FF7F7FFBE4C}" type="pres">
      <dgm:prSet presAssocID="{03FAEB5E-B57D-4DCF-BBEC-6E88C5FF1783}" presName="hierChild5" presStyleCnt="0"/>
      <dgm:spPr/>
    </dgm:pt>
    <dgm:pt modelId="{8F53649C-DAC7-4967-92CA-A2CF8CF198C3}" type="pres">
      <dgm:prSet presAssocID="{350380C5-9696-4FAB-A2D3-2F2AAB24A54C}" presName="Name37" presStyleLbl="parChTrans1D4" presStyleIdx="3" presStyleCnt="4" custSzX="289006"/>
      <dgm:spPr/>
    </dgm:pt>
    <dgm:pt modelId="{F6E2E6C5-7F60-4C16-B001-4FA35405290C}" type="pres">
      <dgm:prSet presAssocID="{1C6EA311-B1DA-4C0D-B792-D6B1E51FFC56}" presName="hierRoot2" presStyleCnt="0">
        <dgm:presLayoutVars>
          <dgm:hierBranch val="init"/>
        </dgm:presLayoutVars>
      </dgm:prSet>
      <dgm:spPr/>
    </dgm:pt>
    <dgm:pt modelId="{D5F89FEB-2FF3-4D83-B1BC-A88930D60C13}" type="pres">
      <dgm:prSet presAssocID="{1C6EA311-B1DA-4C0D-B792-D6B1E51FFC56}" presName="rootComposite" presStyleCnt="0"/>
      <dgm:spPr/>
    </dgm:pt>
    <dgm:pt modelId="{52E328BB-1F4C-4042-A21E-BA9DE5A3295A}" type="pres">
      <dgm:prSet presAssocID="{1C6EA311-B1DA-4C0D-B792-D6B1E51FFC56}" presName="rootText" presStyleLbl="node4" presStyleIdx="3" presStyleCnt="4" custScaleX="152692">
        <dgm:presLayoutVars>
          <dgm:chPref val="3"/>
        </dgm:presLayoutVars>
      </dgm:prSet>
      <dgm:spPr>
        <a:xfrm>
          <a:off x="8483773" y="5514174"/>
          <a:ext cx="1766595" cy="578483"/>
        </a:xfrm>
        <a:prstGeom prst="rect">
          <a:avLst/>
        </a:prstGeom>
      </dgm:spPr>
    </dgm:pt>
    <dgm:pt modelId="{D9BB836D-4EC8-4A2E-B511-D115E3EF98F4}" type="pres">
      <dgm:prSet presAssocID="{1C6EA311-B1DA-4C0D-B792-D6B1E51FFC56}" presName="rootConnector" presStyleLbl="node4" presStyleIdx="3" presStyleCnt="4"/>
      <dgm:spPr/>
    </dgm:pt>
    <dgm:pt modelId="{D933682C-C544-44B3-A04B-C8DB7F0D9C69}" type="pres">
      <dgm:prSet presAssocID="{1C6EA311-B1DA-4C0D-B792-D6B1E51FFC56}" presName="hierChild4" presStyleCnt="0"/>
      <dgm:spPr/>
    </dgm:pt>
    <dgm:pt modelId="{00BE927F-B0FA-4065-8AAF-5348ADC083C4}" type="pres">
      <dgm:prSet presAssocID="{1C6EA311-B1DA-4C0D-B792-D6B1E51FFC56}" presName="hierChild5" presStyleCnt="0"/>
      <dgm:spPr/>
    </dgm:pt>
    <dgm:pt modelId="{DC79BE58-111C-4FA1-9E57-D0B425E81F1D}" type="pres">
      <dgm:prSet presAssocID="{3CB50BD7-892B-4FF3-BD71-C739FAAC34B0}" presName="hierChild5" presStyleCnt="0"/>
      <dgm:spPr/>
    </dgm:pt>
    <dgm:pt modelId="{94FCD4B2-4ACF-4B23-9435-901F30CE9E4D}" type="pres">
      <dgm:prSet presAssocID="{34907D1A-3E63-4628-AF8F-15DEB7DEA695}" presName="hierChild5" presStyleCnt="0"/>
      <dgm:spPr/>
    </dgm:pt>
    <dgm:pt modelId="{9C8EA695-B653-427C-B9A7-B61266532DDB}" type="pres">
      <dgm:prSet presAssocID="{D70F6462-E902-4478-BD96-E9EB01D90FEE}" presName="hierChild3" presStyleCnt="0"/>
      <dgm:spPr/>
    </dgm:pt>
  </dgm:ptLst>
  <dgm:cxnLst>
    <dgm:cxn modelId="{968B7B00-E289-4D44-B377-F25EC5F9EE09}" type="presOf" srcId="{350380C5-9696-4FAB-A2D3-2F2AAB24A54C}" destId="{8F53649C-DAC7-4967-92CA-A2CF8CF198C3}" srcOrd="0" destOrd="0" presId="urn:microsoft.com/office/officeart/2005/8/layout/orgChart1"/>
    <dgm:cxn modelId="{F32A0804-EA63-4A18-A7CF-183003F1DB02}" type="presOf" srcId="{462BBFA2-54C3-4073-AE8C-3664A5F58E1F}" destId="{6523BC6F-7BAD-40EC-99C6-64BDA9094485}" srcOrd="1" destOrd="0" presId="urn:microsoft.com/office/officeart/2005/8/layout/orgChart1"/>
    <dgm:cxn modelId="{CF7DEF04-811C-4C18-8477-9E2D269C2F14}" srcId="{C6617CD2-07FE-4716-AD27-0EDA93A5A26C}" destId="{3FC1B964-46C5-44B9-8DBA-E02253FA147B}" srcOrd="7" destOrd="0" parTransId="{1F157C3B-9615-4E2E-9084-EA3B8ECA23CB}" sibTransId="{55267B9B-FAF1-492D-AA76-918BD0F792D1}"/>
    <dgm:cxn modelId="{921F7E10-0FDB-474A-AAA1-F08715168FD8}" type="presOf" srcId="{3F353278-826F-4A63-80F3-3C75D1662791}" destId="{1F436AD6-9BB7-4DD5-B91C-ABA1CDC0924D}" srcOrd="1" destOrd="0" presId="urn:microsoft.com/office/officeart/2005/8/layout/orgChart1"/>
    <dgm:cxn modelId="{8F37D71B-FF42-4E10-9EA8-F3C004A0DA2A}" type="presOf" srcId="{34907D1A-3E63-4628-AF8F-15DEB7DEA695}" destId="{E6E7D1DF-176E-429A-AE8A-883532507628}" srcOrd="1" destOrd="0" presId="urn:microsoft.com/office/officeart/2005/8/layout/orgChart1"/>
    <dgm:cxn modelId="{C2106520-28E8-4858-8A4F-5C85C498515F}" type="presOf" srcId="{3CB50BD7-892B-4FF3-BD71-C739FAAC34B0}" destId="{DC46D76F-4C27-4290-8313-43DC9512397E}" srcOrd="1" destOrd="0" presId="urn:microsoft.com/office/officeart/2005/8/layout/orgChart1"/>
    <dgm:cxn modelId="{FD311F23-9709-46DF-B3B8-78FA33DDDB9D}" type="presOf" srcId="{43DA25BD-7A60-4078-8B3B-AE56A4FE6689}" destId="{447FD4D4-221C-4FBE-B737-01C62F0AF73E}" srcOrd="0" destOrd="0" presId="urn:microsoft.com/office/officeart/2005/8/layout/orgChart1"/>
    <dgm:cxn modelId="{CDE22D23-A18B-4B9E-85A1-7D066D0802C6}" srcId="{C6617CD2-07FE-4716-AD27-0EDA93A5A26C}" destId="{2CA3207C-67D9-4E21-A6AF-2E8A92C2983F}" srcOrd="2" destOrd="0" parTransId="{1D8519C5-DE15-4F2D-8507-8E1E6336C817}" sibTransId="{B1137248-64FD-4597-828B-5E36361B2DD5}"/>
    <dgm:cxn modelId="{6FF8DC23-02C8-454A-B9CC-100C8E0335B1}" type="presOf" srcId="{4F0FCECE-1575-452A-8ACF-A5756451FEE5}" destId="{7F29E319-68C2-41B5-8EDF-FE8E40BD6597}" srcOrd="0" destOrd="0" presId="urn:microsoft.com/office/officeart/2005/8/layout/orgChart1"/>
    <dgm:cxn modelId="{31F5C725-B382-4F63-9ABA-A3AE2954094C}" type="presOf" srcId="{1D8519C5-DE15-4F2D-8507-8E1E6336C817}" destId="{06912783-1724-48D0-B6AC-01DD33CBAE12}" srcOrd="0" destOrd="0" presId="urn:microsoft.com/office/officeart/2005/8/layout/orgChart1"/>
    <dgm:cxn modelId="{CF44AD26-84C4-4883-B533-F446D9EBEB73}" type="presOf" srcId="{4851857C-86BD-4FA9-ACF2-0100E654B58B}" destId="{E23F107E-A5E1-484A-82A5-3EA0669712E8}" srcOrd="1" destOrd="0" presId="urn:microsoft.com/office/officeart/2005/8/layout/orgChart1"/>
    <dgm:cxn modelId="{55D94A2C-6ECF-4B29-B1A0-1213B76F7560}" type="presOf" srcId="{1C6EA311-B1DA-4C0D-B792-D6B1E51FFC56}" destId="{D9BB836D-4EC8-4A2E-B511-D115E3EF98F4}" srcOrd="1" destOrd="0" presId="urn:microsoft.com/office/officeart/2005/8/layout/orgChart1"/>
    <dgm:cxn modelId="{13DD7D33-4848-4B24-A8C4-DF757D1F8B06}" type="presOf" srcId="{3CB50BD7-892B-4FF3-BD71-C739FAAC34B0}" destId="{5E751751-0E8F-415C-836F-934E2062350F}" srcOrd="0" destOrd="0" presId="urn:microsoft.com/office/officeart/2005/8/layout/orgChart1"/>
    <dgm:cxn modelId="{25859F35-FA70-4526-A245-D317A3CBA5D0}" srcId="{4F0FCECE-1575-452A-8ACF-A5756451FEE5}" destId="{3F353278-826F-4A63-80F3-3C75D1662791}" srcOrd="1" destOrd="0" parTransId="{45525809-13E6-4158-BE6F-CD771570A3BC}" sibTransId="{D6ABDFB6-E731-4802-AEC9-B43B07D58E73}"/>
    <dgm:cxn modelId="{AAE6C435-5642-4351-89BA-0A5C87475425}" type="presOf" srcId="{3FC1B964-46C5-44B9-8DBA-E02253FA147B}" destId="{631A5E54-5B5E-4E5A-98B3-BE3245BB44D9}" srcOrd="0" destOrd="0" presId="urn:microsoft.com/office/officeart/2005/8/layout/orgChart1"/>
    <dgm:cxn modelId="{48D53137-0D2B-4002-A08B-00DB07D43902}" type="presOf" srcId="{FCC71537-B6E3-4A66-811E-AABCBC6C3C4D}" destId="{FBD42764-FB89-4DCF-9F30-C7BD3D7D7DDF}" srcOrd="1" destOrd="0" presId="urn:microsoft.com/office/officeart/2005/8/layout/orgChart1"/>
    <dgm:cxn modelId="{3933B937-3F30-4713-9994-0BBC3C441C05}" srcId="{D70F6462-E902-4478-BD96-E9EB01D90FEE}" destId="{4F0FCECE-1575-452A-8ACF-A5756451FEE5}" srcOrd="0" destOrd="0" parTransId="{B32ED533-01FE-491A-9F70-F4180B87622D}" sibTransId="{D416CF88-248C-4BF7-8AEE-730CC40FE61E}"/>
    <dgm:cxn modelId="{DD199B39-CE35-4B88-A37A-94489CD90EAB}" srcId="{6589F90A-ED17-49F1-A00F-6C6E64A283FC}" destId="{D70F6462-E902-4478-BD96-E9EB01D90FEE}" srcOrd="0" destOrd="0" parTransId="{3A75EE39-4DA0-4BED-8ED3-526D0B9DBEB2}" sibTransId="{CFDBF71E-595B-4903-8C4A-41DAA64E4DD4}"/>
    <dgm:cxn modelId="{1663033B-119E-431C-BFAA-9D280A114812}" srcId="{C6617CD2-07FE-4716-AD27-0EDA93A5A26C}" destId="{EC9D9A77-1041-45E1-B61B-F9FB0BC73644}" srcOrd="4" destOrd="0" parTransId="{F3453AF5-D839-46B8-BC45-B5F191572834}" sibTransId="{BD37CC8D-4826-4930-BFEB-BF7C3C875FD8}"/>
    <dgm:cxn modelId="{C3F2965F-FED7-4EA2-966A-230C8EE5A4E0}" type="presOf" srcId="{55BCFEF3-56DF-4EE7-A643-B6D3154D3833}" destId="{69AEEE94-30CF-48FB-BB24-A1CFC6E56C24}" srcOrd="1" destOrd="0" presId="urn:microsoft.com/office/officeart/2005/8/layout/orgChart1"/>
    <dgm:cxn modelId="{38074A60-E1B9-4562-AA0C-B003F38C15E2}" type="presOf" srcId="{5FB8EC25-5D31-4508-9209-62478F65460A}" destId="{98A9DBA4-7672-4C8D-A854-48035A2A1D04}" srcOrd="0" destOrd="0" presId="urn:microsoft.com/office/officeart/2005/8/layout/orgChart1"/>
    <dgm:cxn modelId="{3BEF0264-739D-4D71-8006-D7AA9AA80165}" type="presOf" srcId="{5D9AA4C7-F353-4097-AB64-8F37018A3099}" destId="{EEDBD8CF-CB5B-46FD-84D1-6FD5E1A322CF}" srcOrd="1" destOrd="0" presId="urn:microsoft.com/office/officeart/2005/8/layout/orgChart1"/>
    <dgm:cxn modelId="{170E2B65-1FB2-40D8-869C-39C8CDF0E41A}" type="presOf" srcId="{2AA9009A-D732-44CD-8033-88BD8688F955}" destId="{0923F81A-FAEB-4ADD-AB87-C5FF80FA3737}" srcOrd="1" destOrd="0" presId="urn:microsoft.com/office/officeart/2005/8/layout/orgChart1"/>
    <dgm:cxn modelId="{9B352C45-30E2-4BCE-8D3B-FCDC19918CEF}" type="presOf" srcId="{8BAA220F-DB9B-46B2-91F0-F9A04AA562AF}" destId="{D663C9F8-19B3-4E49-9CC8-02E86DD9F572}" srcOrd="0" destOrd="0" presId="urn:microsoft.com/office/officeart/2005/8/layout/orgChart1"/>
    <dgm:cxn modelId="{92D75F66-12E1-4F72-BD87-B88342907655}" type="presOf" srcId="{332723ED-564B-425D-B04D-3A412D23B4F9}" destId="{905466F7-3BE9-48E0-BDE9-EDF8D5CBA93D}" srcOrd="0" destOrd="0" presId="urn:microsoft.com/office/officeart/2005/8/layout/orgChart1"/>
    <dgm:cxn modelId="{35813A49-04AC-4430-B236-1834E8D59535}" srcId="{4F0FCECE-1575-452A-8ACF-A5756451FEE5}" destId="{A0038DCB-3DFF-4E64-B777-C9C93698C790}" srcOrd="8" destOrd="0" parTransId="{A35DFCF1-3105-456C-9BA3-B1E366904169}" sibTransId="{6C111C76-CB9B-44CD-8334-42AEDA8A30F9}"/>
    <dgm:cxn modelId="{E688DA49-AAC6-4A10-BFC0-95E8036E5904}" srcId="{4F0FCECE-1575-452A-8ACF-A5756451FEE5}" destId="{5144DD90-3E92-4EE2-A45C-53826673DEBC}" srcOrd="2" destOrd="0" parTransId="{4697AE0E-C6F1-4738-9445-E20977161222}" sibTransId="{D7F741D2-0DDC-402B-BE0D-070B4F660A75}"/>
    <dgm:cxn modelId="{6812964A-D974-425D-B7D7-91590CE3F2D3}" type="presOf" srcId="{3AB80288-3288-470A-BB94-609B835F39BF}" destId="{B82CBD1C-136C-4A43-9E32-97DF679F4331}" srcOrd="0" destOrd="0" presId="urn:microsoft.com/office/officeart/2005/8/layout/orgChart1"/>
    <dgm:cxn modelId="{3B43394B-3B13-4480-A7A5-857E55DA2BB8}" type="presOf" srcId="{5144DD90-3E92-4EE2-A45C-53826673DEBC}" destId="{7514B171-A795-4319-ADF1-7F750D2DFBEA}" srcOrd="1" destOrd="0" presId="urn:microsoft.com/office/officeart/2005/8/layout/orgChart1"/>
    <dgm:cxn modelId="{AB82AF6B-5233-4575-86A4-8EAD6114F53C}" type="presOf" srcId="{C6617CD2-07FE-4716-AD27-0EDA93A5A26C}" destId="{D2568E19-CF69-4E76-925C-E1C2439E15E3}" srcOrd="1" destOrd="0" presId="urn:microsoft.com/office/officeart/2005/8/layout/orgChart1"/>
    <dgm:cxn modelId="{CB49146C-14A2-4CFD-AF49-3583F85BCEAC}" type="presOf" srcId="{F01DD6AE-BAB9-4D84-8D5B-726770A4365B}" destId="{9F610977-47F5-4D98-8F82-1D8BC1EA8EE5}" srcOrd="1" destOrd="0" presId="urn:microsoft.com/office/officeart/2005/8/layout/orgChart1"/>
    <dgm:cxn modelId="{B6F60D4E-0D07-4B14-A9C0-6B00D55B7002}" srcId="{3CB50BD7-892B-4FF3-BD71-C739FAAC34B0}" destId="{902FC69B-C179-4C41-BC34-1AB265D5D5FD}" srcOrd="1" destOrd="0" parTransId="{1836185C-A468-4EFE-89E8-45F4B6E1A7D9}" sibTransId="{22A05F39-A09B-43CF-ACC1-22C0C152D0DA}"/>
    <dgm:cxn modelId="{8E08626E-FE00-45D7-886F-750D2C94C7C0}" type="presOf" srcId="{E47FCBE8-4032-44E2-97BC-BE571526CCB7}" destId="{158D5C3B-646A-4B25-BB85-D56F2ABE35BF}" srcOrd="0" destOrd="0" presId="urn:microsoft.com/office/officeart/2005/8/layout/orgChart1"/>
    <dgm:cxn modelId="{CE322A50-0316-49FD-B98D-917B67EBAD83}" type="presOf" srcId="{D70F6462-E902-4478-BD96-E9EB01D90FEE}" destId="{249732C3-6737-4DCE-869F-3CD74D811596}" srcOrd="0" destOrd="0" presId="urn:microsoft.com/office/officeart/2005/8/layout/orgChart1"/>
    <dgm:cxn modelId="{C3E64A70-DE26-42C4-BB18-2B0742BA47E4}" srcId="{C6617CD2-07FE-4716-AD27-0EDA93A5A26C}" destId="{462BBFA2-54C3-4073-AE8C-3664A5F58E1F}" srcOrd="6" destOrd="0" parTransId="{30CE02C0-0832-459C-A820-78B636887A39}" sibTransId="{475D1EA7-2581-48DF-853F-FFA395001B4A}"/>
    <dgm:cxn modelId="{03E67553-9755-4CFE-82B1-79155BD9B143}" type="presOf" srcId="{EC9D9A77-1041-45E1-B61B-F9FB0BC73644}" destId="{6410B5D1-A582-4A3A-876E-9AC329800EAB}" srcOrd="1" destOrd="0" presId="urn:microsoft.com/office/officeart/2005/8/layout/orgChart1"/>
    <dgm:cxn modelId="{EEAA3E74-E1E8-41D8-A57D-20DCDA9E7A0F}" type="presOf" srcId="{03FAEB5E-B57D-4DCF-BBEC-6E88C5FF1783}" destId="{04F5CEB8-ACE2-453E-84F6-8F47F3ED0216}" srcOrd="0" destOrd="0" presId="urn:microsoft.com/office/officeart/2005/8/layout/orgChart1"/>
    <dgm:cxn modelId="{C640C375-C5DF-49EB-B62F-A41E8EA735DD}" type="presOf" srcId="{94F79668-9809-4B1E-9D90-1C3C8740DFB6}" destId="{5DCB02F3-F42B-452D-856B-72D5DEF4A669}" srcOrd="0" destOrd="0" presId="urn:microsoft.com/office/officeart/2005/8/layout/orgChart1"/>
    <dgm:cxn modelId="{E5B9D175-4113-4850-8ACC-E7CCD5443E0A}" type="presOf" srcId="{2CA3207C-67D9-4E21-A6AF-2E8A92C2983F}" destId="{C400165C-DE58-4251-B75F-C2EC2C9550CB}" srcOrd="1" destOrd="0" presId="urn:microsoft.com/office/officeart/2005/8/layout/orgChart1"/>
    <dgm:cxn modelId="{A3360056-822B-479D-9F49-937EAFB5A579}" srcId="{3CB50BD7-892B-4FF3-BD71-C739FAAC34B0}" destId="{1C6EA311-B1DA-4C0D-B792-D6B1E51FFC56}" srcOrd="3" destOrd="0" parTransId="{350380C5-9696-4FAB-A2D3-2F2AAB24A54C}" sibTransId="{3B6304DB-6C86-40D4-87BF-47178C2CF4CC}"/>
    <dgm:cxn modelId="{C8BBB656-87B7-45F8-996C-0FF30FD7A5B8}" type="presOf" srcId="{2CA3207C-67D9-4E21-A6AF-2E8A92C2983F}" destId="{E420CC80-C9B4-4BDD-99F5-106252A0F958}" srcOrd="0" destOrd="0" presId="urn:microsoft.com/office/officeart/2005/8/layout/orgChart1"/>
    <dgm:cxn modelId="{352A655A-B64B-49D2-AB6B-1EBFFAECE63C}" srcId="{4F0FCECE-1575-452A-8ACF-A5756451FEE5}" destId="{55BCFEF3-56DF-4EE7-A643-B6D3154D3833}" srcOrd="5" destOrd="0" parTransId="{23A8FF62-D4E9-491C-9D72-FD2F0B4DCAF3}" sibTransId="{36375828-88D2-43E5-BD88-D55D9460AA28}"/>
    <dgm:cxn modelId="{07FD595A-C082-483A-98DE-3A46354B32DB}" type="presOf" srcId="{5144DD90-3E92-4EE2-A45C-53826673DEBC}" destId="{5B128DF6-F1FC-4369-AC21-6D5E3DCCFA07}" srcOrd="0" destOrd="0" presId="urn:microsoft.com/office/officeart/2005/8/layout/orgChart1"/>
    <dgm:cxn modelId="{4B3FCB7A-CDA3-4D48-81EF-63B86761F21A}" type="presOf" srcId="{4697AE0E-C6F1-4738-9445-E20977161222}" destId="{D3203E65-5398-4B0A-AB85-C9ACC6E9EAD8}" srcOrd="0" destOrd="0" presId="urn:microsoft.com/office/officeart/2005/8/layout/orgChart1"/>
    <dgm:cxn modelId="{91F1A87B-383E-49FC-A031-F9F5DBB9FBD7}" type="presOf" srcId="{FCC71537-B6E3-4A66-811E-AABCBC6C3C4D}" destId="{F7487E2D-7756-482E-A35C-71408F13C7DC}" srcOrd="0" destOrd="0" presId="urn:microsoft.com/office/officeart/2005/8/layout/orgChart1"/>
    <dgm:cxn modelId="{ABF1617F-03C9-4B63-8987-58ABB244B59C}" type="presOf" srcId="{68BC6134-B974-4F07-B017-104BC7C3D4D5}" destId="{D1147C60-265B-4B95-937F-974A897E7C73}" srcOrd="0" destOrd="0" presId="urn:microsoft.com/office/officeart/2005/8/layout/orgChart1"/>
    <dgm:cxn modelId="{4BB14A7F-7E03-4BAA-BF78-D24F6A5E0109}" type="presOf" srcId="{3FC1B964-46C5-44B9-8DBA-E02253FA147B}" destId="{5B23CC8D-4B4E-40D8-B6B6-76856A37B044}" srcOrd="1" destOrd="0" presId="urn:microsoft.com/office/officeart/2005/8/layout/orgChart1"/>
    <dgm:cxn modelId="{810E6081-0E89-4A6F-914D-4AD200EF4869}" type="presOf" srcId="{3F353278-826F-4A63-80F3-3C75D1662791}" destId="{02812726-2B73-4733-B972-3785307E303B}" srcOrd="0" destOrd="0" presId="urn:microsoft.com/office/officeart/2005/8/layout/orgChart1"/>
    <dgm:cxn modelId="{83D8D082-9084-417F-8903-C0A0B41651D6}" type="presOf" srcId="{1836185C-A468-4EFE-89E8-45F4B6E1A7D9}" destId="{B345021E-4135-4C73-B707-21020EC3FEDA}" srcOrd="0" destOrd="0" presId="urn:microsoft.com/office/officeart/2005/8/layout/orgChart1"/>
    <dgm:cxn modelId="{C43C0485-CAC6-47CA-8F55-1212C1DE7116}" type="presOf" srcId="{4BD96422-FE03-4A2C-A9B7-1241BACA4A20}" destId="{57A5287F-EFE9-461B-89FD-F76217DB4356}" srcOrd="0" destOrd="0" presId="urn:microsoft.com/office/officeart/2005/8/layout/orgChart1"/>
    <dgm:cxn modelId="{A72B4A85-BB9B-48AA-BA5B-C872721DF3CA}" srcId="{4F0FCECE-1575-452A-8ACF-A5756451FEE5}" destId="{5D9AA4C7-F353-4097-AB64-8F37018A3099}" srcOrd="0" destOrd="0" parTransId="{56B21B68-8D5E-4818-8679-11409A85CC4F}" sibTransId="{B5731E3A-DDC0-46A5-A3C9-A2EABB3909E6}"/>
    <dgm:cxn modelId="{D7B0FC87-6996-44A0-8376-7E3B2A1D59BE}" type="presOf" srcId="{30CE02C0-0832-459C-A820-78B636887A39}" destId="{E1FA6954-EA89-475E-9302-7329B6005BFD}" srcOrd="0" destOrd="0" presId="urn:microsoft.com/office/officeart/2005/8/layout/orgChart1"/>
    <dgm:cxn modelId="{BD168188-478B-4616-95D7-122D8ABDB5E5}" srcId="{4F0FCECE-1575-452A-8ACF-A5756451FEE5}" destId="{4851857C-86BD-4FA9-ACF2-0100E654B58B}" srcOrd="6" destOrd="0" parTransId="{9C8B85B4-D580-4CD8-8C48-165B583922F3}" sibTransId="{44F235BD-E66A-4FAE-B2C0-C01DAC128FCA}"/>
    <dgm:cxn modelId="{C8A3F78A-7602-4FC8-8656-53F98061ECC9}" srcId="{C6617CD2-07FE-4716-AD27-0EDA93A5A26C}" destId="{F01DD6AE-BAB9-4D84-8D5B-726770A4365B}" srcOrd="3" destOrd="0" parTransId="{8BAA220F-DB9B-46B2-91F0-F9A04AA562AF}" sibTransId="{8A6380C3-AD76-444F-B9B4-F39184674096}"/>
    <dgm:cxn modelId="{159E0E8B-6A1D-4699-8BEE-41AD28B1F144}" type="presOf" srcId="{F01DD6AE-BAB9-4D84-8D5B-726770A4365B}" destId="{1C22EDB3-E783-40C2-9594-FA27E4901943}" srcOrd="0" destOrd="0" presId="urn:microsoft.com/office/officeart/2005/8/layout/orgChart1"/>
    <dgm:cxn modelId="{7E8F718C-65D4-4D67-AC3D-06DC07F74C33}" type="presOf" srcId="{2AA9009A-D732-44CD-8033-88BD8688F955}" destId="{5B911CCB-F81C-43B8-AD91-D18E9DBFBBDF}" srcOrd="0" destOrd="0" presId="urn:microsoft.com/office/officeart/2005/8/layout/orgChart1"/>
    <dgm:cxn modelId="{7415578C-33BA-4345-A15E-6B46C197CE2A}" type="presOf" srcId="{902FC69B-C179-4C41-BC34-1AB265D5D5FD}" destId="{16B651CD-7600-46E4-95BE-1F853850606C}" srcOrd="1" destOrd="0" presId="urn:microsoft.com/office/officeart/2005/8/layout/orgChart1"/>
    <dgm:cxn modelId="{56C1368D-D18E-441F-A6C1-BCFCB0EF3EBA}" type="presOf" srcId="{C6617CD2-07FE-4716-AD27-0EDA93A5A26C}" destId="{02FDCD28-C67C-4FC6-8255-73639E5E2725}" srcOrd="0" destOrd="0" presId="urn:microsoft.com/office/officeart/2005/8/layout/orgChart1"/>
    <dgm:cxn modelId="{4F69D590-A9D8-4792-AB05-7A4645CB29FF}" type="presOf" srcId="{1CC2F476-4A01-4E1F-8517-9DFD1B7E15C8}" destId="{A93213FC-3B0F-47D3-8F33-FE55C3B141E9}" srcOrd="0" destOrd="0" presId="urn:microsoft.com/office/officeart/2005/8/layout/orgChart1"/>
    <dgm:cxn modelId="{790E8C93-185A-4A26-AA4B-AA961F431080}" srcId="{C6617CD2-07FE-4716-AD27-0EDA93A5A26C}" destId="{2122A71C-5865-41D9-AA4B-F2720354B7D8}" srcOrd="8" destOrd="0" parTransId="{5FB8EC25-5D31-4508-9209-62478F65460A}" sibTransId="{C7F7947A-EF02-4CF2-99D2-D7429937406F}"/>
    <dgm:cxn modelId="{4D6EC495-147B-472B-812A-FCCBE8D92295}" type="presOf" srcId="{B73C6883-7D02-48AE-931B-7956F4C31E33}" destId="{DD76F6C3-196A-4B0E-95E4-1F52A12FF094}" srcOrd="1" destOrd="0" presId="urn:microsoft.com/office/officeart/2005/8/layout/orgChart1"/>
    <dgm:cxn modelId="{B53FF196-5D64-43E0-852A-3515CB1F7FD0}" type="presOf" srcId="{3BC5A28D-F0BF-4B03-8C98-8D27CDD2BFD2}" destId="{3F8487EB-4B5C-45FC-A512-B53EF786D56D}" srcOrd="0" destOrd="0" presId="urn:microsoft.com/office/officeart/2005/8/layout/orgChart1"/>
    <dgm:cxn modelId="{235CE09A-E6F9-4AE2-8241-B1EA579B43BC}" type="presOf" srcId="{5D9AA4C7-F353-4097-AB64-8F37018A3099}" destId="{10F27BE4-2CE7-4FD9-B14C-4D44F3DF2ECC}" srcOrd="0" destOrd="0" presId="urn:microsoft.com/office/officeart/2005/8/layout/orgChart1"/>
    <dgm:cxn modelId="{7A616F9B-09A4-4B07-A3BA-434B146F7217}" type="presOf" srcId="{1C6EA311-B1DA-4C0D-B792-D6B1E51FFC56}" destId="{52E328BB-1F4C-4042-A21E-BA9DE5A3295A}" srcOrd="0" destOrd="0" presId="urn:microsoft.com/office/officeart/2005/8/layout/orgChart1"/>
    <dgm:cxn modelId="{92F5C99B-0400-4495-887F-85AEEFB4A983}" type="presOf" srcId="{E47FCBE8-4032-44E2-97BC-BE571526CCB7}" destId="{66FAF2B6-ECD6-4048-97AF-57515F92A949}" srcOrd="1" destOrd="0" presId="urn:microsoft.com/office/officeart/2005/8/layout/orgChart1"/>
    <dgm:cxn modelId="{76F2739E-256E-412D-9F92-3D26E10E4648}" type="presOf" srcId="{34907D1A-3E63-4628-AF8F-15DEB7DEA695}" destId="{1973E795-A303-48EC-8297-0F08C1F59EB1}" srcOrd="0" destOrd="0" presId="urn:microsoft.com/office/officeart/2005/8/layout/orgChart1"/>
    <dgm:cxn modelId="{8A84D1A0-9209-40D1-A67B-D17662B59AC9}" type="presOf" srcId="{2122A71C-5865-41D9-AA4B-F2720354B7D8}" destId="{D760BC72-63E9-4BBA-953C-6CBB2CC213DC}" srcOrd="1" destOrd="0" presId="urn:microsoft.com/office/officeart/2005/8/layout/orgChart1"/>
    <dgm:cxn modelId="{692E98A1-B4AC-4B9C-8588-1594EF791A59}" type="presOf" srcId="{34887091-C9A6-42E0-AD41-FE801D597F0D}" destId="{5D76F898-7822-4913-8F91-BAA98AEE8B2D}" srcOrd="0" destOrd="0" presId="urn:microsoft.com/office/officeart/2005/8/layout/orgChart1"/>
    <dgm:cxn modelId="{CC756CA3-79AA-460F-98FC-06FDEDBB2C8C}" type="presOf" srcId="{F3453AF5-D839-46B8-BC45-B5F191572834}" destId="{52770639-DB77-474D-A3EC-B448DDFA0D7E}" srcOrd="0" destOrd="0" presId="urn:microsoft.com/office/officeart/2005/8/layout/orgChart1"/>
    <dgm:cxn modelId="{4F1BC4A4-4728-4310-9AA1-0B047B7628D0}" type="presOf" srcId="{23A8FF62-D4E9-491C-9D72-FD2F0B4DCAF3}" destId="{2A8F25BE-54C4-4A89-AD72-41A2A0204986}" srcOrd="0" destOrd="0" presId="urn:microsoft.com/office/officeart/2005/8/layout/orgChart1"/>
    <dgm:cxn modelId="{D69628A5-E642-455E-B32B-CA3C5EE0E1AB}" srcId="{4F0FCECE-1575-452A-8ACF-A5756451FEE5}" destId="{4BD96422-FE03-4A2C-A9B7-1241BACA4A20}" srcOrd="7" destOrd="0" parTransId="{332723ED-564B-425D-B04D-3A412D23B4F9}" sibTransId="{E128EA26-D1A8-43E3-A786-00225FDB5A0E}"/>
    <dgm:cxn modelId="{1E087BAC-6FED-4097-9438-0D96BB3289E5}" type="presOf" srcId="{EC9D9A77-1041-45E1-B61B-F9FB0BC73644}" destId="{DC2EC183-8A27-422D-A8F2-C7514C149D2B}" srcOrd="0" destOrd="0" presId="urn:microsoft.com/office/officeart/2005/8/layout/orgChart1"/>
    <dgm:cxn modelId="{12D7FFAC-056B-495B-A9A9-23872BFF08B5}" type="presOf" srcId="{B73C6883-7D02-48AE-931B-7956F4C31E33}" destId="{B8CABE3E-D811-448C-959B-CBA6162CF5F1}" srcOrd="0" destOrd="0" presId="urn:microsoft.com/office/officeart/2005/8/layout/orgChart1"/>
    <dgm:cxn modelId="{62D12DAE-1770-4837-A164-043A1412237C}" srcId="{C6617CD2-07FE-4716-AD27-0EDA93A5A26C}" destId="{43DA25BD-7A60-4078-8B3B-AE56A4FE6689}" srcOrd="1" destOrd="0" parTransId="{34887091-C9A6-42E0-AD41-FE801D597F0D}" sibTransId="{A420BF9A-0873-44E2-8C54-450B2B979D59}"/>
    <dgm:cxn modelId="{3E58A9AF-3242-48DC-B3F8-09B078418CB1}" type="presOf" srcId="{D70F6462-E902-4478-BD96-E9EB01D90FEE}" destId="{6EDBD0E5-C356-4681-8C84-3CD06AB69D15}" srcOrd="1" destOrd="0" presId="urn:microsoft.com/office/officeart/2005/8/layout/orgChart1"/>
    <dgm:cxn modelId="{604F60B0-6CCA-488D-80BB-F148EE9024B9}" type="presOf" srcId="{DDF3A45C-36B3-437B-BC41-B75A20DB8639}" destId="{6FE3E656-4C94-4A04-BE3D-451E7D6F0700}" srcOrd="0" destOrd="0" presId="urn:microsoft.com/office/officeart/2005/8/layout/orgChart1"/>
    <dgm:cxn modelId="{E4C664B0-03D7-45F2-B936-2BB535B82508}" srcId="{4F0FCECE-1575-452A-8ACF-A5756451FEE5}" destId="{68BC6134-B974-4F07-B017-104BC7C3D4D5}" srcOrd="4" destOrd="0" parTransId="{E0B8670A-5F80-473C-8FBA-B9005A211D32}" sibTransId="{7A07392C-A829-44B6-AA50-9B1C7016AF26}"/>
    <dgm:cxn modelId="{187274B0-2C3C-4B9A-9B20-0D5362A1804C}" type="presOf" srcId="{DEC90472-78DA-4628-AF53-4A2FD7F8408B}" destId="{A4B18A77-2225-4A0A-857D-9DFC7D16F738}" srcOrd="0" destOrd="0" presId="urn:microsoft.com/office/officeart/2005/8/layout/orgChart1"/>
    <dgm:cxn modelId="{7C862CB3-3617-4839-B43F-D64166C49084}" type="presOf" srcId="{A35DFCF1-3105-456C-9BA3-B1E366904169}" destId="{0C10085F-8D5A-4F58-9740-2115D0EA2B68}" srcOrd="0" destOrd="0" presId="urn:microsoft.com/office/officeart/2005/8/layout/orgChart1"/>
    <dgm:cxn modelId="{EC0A1BB7-2330-4714-A7E6-4290BF2E28F0}" type="presOf" srcId="{4851857C-86BD-4FA9-ACF2-0100E654B58B}" destId="{C0B21164-561C-412D-AE9A-0B1BA773BBB3}" srcOrd="0" destOrd="0" presId="urn:microsoft.com/office/officeart/2005/8/layout/orgChart1"/>
    <dgm:cxn modelId="{034D6EB9-174A-4ECE-AE47-AD207DB308B8}" srcId="{D70F6462-E902-4478-BD96-E9EB01D90FEE}" destId="{C6617CD2-07FE-4716-AD27-0EDA93A5A26C}" srcOrd="1" destOrd="0" parTransId="{5E0B3095-CDE5-4861-9456-0BEC9E8414F9}" sibTransId="{6DF55BD1-77F1-4DBB-9B6A-8492DCC9002D}"/>
    <dgm:cxn modelId="{13F8FFB9-8C94-4C61-B841-28DC8576D787}" srcId="{3CB50BD7-892B-4FF3-BD71-C739FAAC34B0}" destId="{03FAEB5E-B57D-4DCF-BBEC-6E88C5FF1783}" srcOrd="2" destOrd="0" parTransId="{DEC90472-78DA-4628-AF53-4A2FD7F8408B}" sibTransId="{60C45BF0-A3F2-4257-B4BE-BDA1B6A43DE5}"/>
    <dgm:cxn modelId="{52182EBB-2531-4F62-93B6-1BC5091757D1}" type="presOf" srcId="{56B21B68-8D5E-4818-8679-11409A85CC4F}" destId="{966861C5-1265-4A87-9E13-B8D4674EF726}" srcOrd="0" destOrd="0" presId="urn:microsoft.com/office/officeart/2005/8/layout/orgChart1"/>
    <dgm:cxn modelId="{C57163BB-6D38-4E95-B6ED-D4BD09C97C30}" type="presOf" srcId="{B32ED533-01FE-491A-9F70-F4180B87622D}" destId="{8E8CB544-E046-4C3B-920B-74436FA71795}" srcOrd="0" destOrd="0" presId="urn:microsoft.com/office/officeart/2005/8/layout/orgChart1"/>
    <dgm:cxn modelId="{CC5541BF-FC49-45E5-B71D-F2842DDBE0A0}" srcId="{D70F6462-E902-4478-BD96-E9EB01D90FEE}" destId="{34907D1A-3E63-4628-AF8F-15DEB7DEA695}" srcOrd="2" destOrd="0" parTransId="{3AB80288-3288-470A-BB94-609B835F39BF}" sibTransId="{8F6C613A-FDEA-4354-AF28-991941DD9DDD}"/>
    <dgm:cxn modelId="{6B4785C1-63D8-41C0-82C3-BD9B0C8CC617}" srcId="{4F0FCECE-1575-452A-8ACF-A5756451FEE5}" destId="{2AA9009A-D732-44CD-8033-88BD8688F955}" srcOrd="3" destOrd="0" parTransId="{3BC5A28D-F0BF-4B03-8C98-8D27CDD2BFD2}" sibTransId="{A1744FB2-AF1F-4808-A773-027D46FDA9CA}"/>
    <dgm:cxn modelId="{049493C6-5556-4975-8F2D-0B121CE955D3}" type="presOf" srcId="{6589F90A-ED17-49F1-A00F-6C6E64A283FC}" destId="{E9E56FAB-4AFC-45C3-8051-7F0DC1838A61}" srcOrd="0" destOrd="0" presId="urn:microsoft.com/office/officeart/2005/8/layout/orgChart1"/>
    <dgm:cxn modelId="{779BBECE-AFD6-4DF7-A381-B0B387074EA8}" type="presOf" srcId="{68BC6134-B974-4F07-B017-104BC7C3D4D5}" destId="{78D5EAE5-E10D-4ABC-BB31-FA68755178BD}" srcOrd="1" destOrd="0" presId="urn:microsoft.com/office/officeart/2005/8/layout/orgChart1"/>
    <dgm:cxn modelId="{159786D0-C6C0-48FF-8A76-D6930A396D56}" type="presOf" srcId="{45525809-13E6-4158-BE6F-CD771570A3BC}" destId="{6652F2DF-8EF4-4AFA-9012-B9197033892E}" srcOrd="0" destOrd="0" presId="urn:microsoft.com/office/officeart/2005/8/layout/orgChart1"/>
    <dgm:cxn modelId="{510B53D5-F201-4B74-A8A3-B9A440EBA2C3}" type="presOf" srcId="{03FAEB5E-B57D-4DCF-BBEC-6E88C5FF1783}" destId="{E7B198D7-7E09-4ACC-BB95-E9D5400C76A4}" srcOrd="1" destOrd="0" presId="urn:microsoft.com/office/officeart/2005/8/layout/orgChart1"/>
    <dgm:cxn modelId="{3E0AC9D6-510D-4AAB-8026-83AE0CF2FF39}" type="presOf" srcId="{9C8B85B4-D580-4CD8-8C48-165B583922F3}" destId="{3D434392-72AE-49BE-9E79-557BCB5AC6CF}" srcOrd="0" destOrd="0" presId="urn:microsoft.com/office/officeart/2005/8/layout/orgChart1"/>
    <dgm:cxn modelId="{49DCB5D8-A1A8-4825-9949-10EAB32E6315}" srcId="{34907D1A-3E63-4628-AF8F-15DEB7DEA695}" destId="{3CB50BD7-892B-4FF3-BD71-C739FAAC34B0}" srcOrd="0" destOrd="0" parTransId="{94F79668-9809-4B1E-9D90-1C3C8740DFB6}" sibTransId="{440E824E-9BDB-4145-A461-7876FCD303DA}"/>
    <dgm:cxn modelId="{8647B2DC-1C6D-49C8-BE0D-1D536EC833E0}" type="presOf" srcId="{A0038DCB-3DFF-4E64-B777-C9C93698C790}" destId="{87E9799C-6C0F-4618-B826-F7E2105F9C83}" srcOrd="1" destOrd="0" presId="urn:microsoft.com/office/officeart/2005/8/layout/orgChart1"/>
    <dgm:cxn modelId="{AF019CDD-F3C5-4BB3-955D-9AD223D96392}" srcId="{3CB50BD7-892B-4FF3-BD71-C739FAAC34B0}" destId="{FCC71537-B6E3-4A66-811E-AABCBC6C3C4D}" srcOrd="0" destOrd="0" parTransId="{1CC2F476-4A01-4E1F-8517-9DFD1B7E15C8}" sibTransId="{FD90D3A4-5A67-4718-8C26-A4CC4FFB53F5}"/>
    <dgm:cxn modelId="{B1C37BE0-8E23-49E9-BF19-C40631824AF0}" type="presOf" srcId="{A0038DCB-3DFF-4E64-B777-C9C93698C790}" destId="{9203C9AC-CB1F-4582-86EF-70B09D03F4A6}" srcOrd="0" destOrd="0" presId="urn:microsoft.com/office/officeart/2005/8/layout/orgChart1"/>
    <dgm:cxn modelId="{07EC18E1-88AB-490C-95E1-FA4192D00D33}" type="presOf" srcId="{5E0B3095-CDE5-4861-9456-0BEC9E8414F9}" destId="{EB7C77C9-FC79-49CA-AFA8-CEE4A6C30FD3}" srcOrd="0" destOrd="0" presId="urn:microsoft.com/office/officeart/2005/8/layout/orgChart1"/>
    <dgm:cxn modelId="{F9EB1CE2-143B-42D7-8106-9A45722E6C5A}" type="presOf" srcId="{1F157C3B-9615-4E2E-9084-EA3B8ECA23CB}" destId="{45C1E8CA-B2EC-4CB4-9F85-C3F3B4E29E9A}" srcOrd="0" destOrd="0" presId="urn:microsoft.com/office/officeart/2005/8/layout/orgChart1"/>
    <dgm:cxn modelId="{01650BE7-F759-49B4-A389-906AE50AF45F}" type="presOf" srcId="{43DA25BD-7A60-4078-8B3B-AE56A4FE6689}" destId="{36200808-D0B1-4954-84DD-02ED56F9BC5A}" srcOrd="1" destOrd="0" presId="urn:microsoft.com/office/officeart/2005/8/layout/orgChart1"/>
    <dgm:cxn modelId="{DF9E41E8-D49A-43AC-AE9C-762FF8FDA860}" type="presOf" srcId="{55BCFEF3-56DF-4EE7-A643-B6D3154D3833}" destId="{64E10F47-65F1-4F9A-A0F1-5390E3367DD2}" srcOrd="0" destOrd="0" presId="urn:microsoft.com/office/officeart/2005/8/layout/orgChart1"/>
    <dgm:cxn modelId="{39D369E9-F8B1-4F9F-B4D3-977BC3630CA5}" type="presOf" srcId="{D64DE4C1-380C-4197-AA00-7E94E26C9143}" destId="{7D2C0775-483B-44D5-81C8-1D4DC85623C1}" srcOrd="0" destOrd="0" presId="urn:microsoft.com/office/officeart/2005/8/layout/orgChart1"/>
    <dgm:cxn modelId="{2F5285EB-6482-4C17-B7E1-996DB56C23F2}" type="presOf" srcId="{902FC69B-C179-4C41-BC34-1AB265D5D5FD}" destId="{F57122E2-51A9-42D5-B94C-BFE3A4BA4124}" srcOrd="0" destOrd="0" presId="urn:microsoft.com/office/officeart/2005/8/layout/orgChart1"/>
    <dgm:cxn modelId="{F4B01CEE-1E52-4593-AAEF-0B8350C709AC}" type="presOf" srcId="{4F0FCECE-1575-452A-8ACF-A5756451FEE5}" destId="{47A72D0C-0BE8-411B-87E9-4C08AD37AB8F}" srcOrd="1" destOrd="0" presId="urn:microsoft.com/office/officeart/2005/8/layout/orgChart1"/>
    <dgm:cxn modelId="{D572B6F0-29E6-4AD1-953B-F5FE082F36A6}" type="presOf" srcId="{E0B8670A-5F80-473C-8FBA-B9005A211D32}" destId="{FAE8C313-28BB-4705-BDC6-85CF5F5FF274}" srcOrd="0" destOrd="0" presId="urn:microsoft.com/office/officeart/2005/8/layout/orgChart1"/>
    <dgm:cxn modelId="{4744EFF0-7428-4EC3-AFF1-235101EFA669}" srcId="{C6617CD2-07FE-4716-AD27-0EDA93A5A26C}" destId="{B73C6883-7D02-48AE-931B-7956F4C31E33}" srcOrd="0" destOrd="0" parTransId="{DDF3A45C-36B3-437B-BC41-B75A20DB8639}" sibTransId="{98C98AF5-4799-49EB-AAEE-A552EE429175}"/>
    <dgm:cxn modelId="{F8E9A0F2-6F2F-4D23-8448-E974EC0B267D}" type="presOf" srcId="{462BBFA2-54C3-4073-AE8C-3664A5F58E1F}" destId="{D063A981-966D-4FAF-83D2-6D8FBF4F84CD}" srcOrd="0" destOrd="0" presId="urn:microsoft.com/office/officeart/2005/8/layout/orgChart1"/>
    <dgm:cxn modelId="{B21F3FF5-F4AE-41B7-9AB3-BBF99B6FB90A}" type="presOf" srcId="{2122A71C-5865-41D9-AA4B-F2720354B7D8}" destId="{FE9C458B-E646-47D8-8A3D-F76DCAA462D5}" srcOrd="0" destOrd="0" presId="urn:microsoft.com/office/officeart/2005/8/layout/orgChart1"/>
    <dgm:cxn modelId="{DE0435F7-7DD0-488E-8A97-61F9B3CB30C7}" srcId="{C6617CD2-07FE-4716-AD27-0EDA93A5A26C}" destId="{E47FCBE8-4032-44E2-97BC-BE571526CCB7}" srcOrd="5" destOrd="0" parTransId="{D64DE4C1-380C-4197-AA00-7E94E26C9143}" sibTransId="{62E19471-9630-47B3-A500-6CF44765BA8D}"/>
    <dgm:cxn modelId="{13F7BDF9-F4C8-40D8-9402-588AE9CBF1D8}" type="presOf" srcId="{4BD96422-FE03-4A2C-A9B7-1241BACA4A20}" destId="{EE3EDF4F-8E72-46F0-9EBD-381D3971FFC7}" srcOrd="1" destOrd="0" presId="urn:microsoft.com/office/officeart/2005/8/layout/orgChart1"/>
    <dgm:cxn modelId="{5DDBA00B-BCC7-4843-B9C9-44A450047AE6}" type="presParOf" srcId="{E9E56FAB-4AFC-45C3-8051-7F0DC1838A61}" destId="{B22B74BB-4411-4661-B6C9-F1373DAB7317}" srcOrd="0" destOrd="0" presId="urn:microsoft.com/office/officeart/2005/8/layout/orgChart1"/>
    <dgm:cxn modelId="{C108CEBB-CFEF-44B2-AA0B-75D1BF296ECD}" type="presParOf" srcId="{B22B74BB-4411-4661-B6C9-F1373DAB7317}" destId="{71477554-D0CA-4E36-9237-FB26FA3C5A1C}" srcOrd="0" destOrd="0" presId="urn:microsoft.com/office/officeart/2005/8/layout/orgChart1"/>
    <dgm:cxn modelId="{E8A0A6A9-19F7-478F-B1D1-D5608CA664F2}" type="presParOf" srcId="{71477554-D0CA-4E36-9237-FB26FA3C5A1C}" destId="{249732C3-6737-4DCE-869F-3CD74D811596}" srcOrd="0" destOrd="0" presId="urn:microsoft.com/office/officeart/2005/8/layout/orgChart1"/>
    <dgm:cxn modelId="{8ABC9C95-E749-4117-8CE9-34FF0DFB7D96}" type="presParOf" srcId="{71477554-D0CA-4E36-9237-FB26FA3C5A1C}" destId="{6EDBD0E5-C356-4681-8C84-3CD06AB69D15}" srcOrd="1" destOrd="0" presId="urn:microsoft.com/office/officeart/2005/8/layout/orgChart1"/>
    <dgm:cxn modelId="{9E1FE2B1-12CB-414E-9ACE-21D7F6B4116D}" type="presParOf" srcId="{B22B74BB-4411-4661-B6C9-F1373DAB7317}" destId="{015C7F66-D83C-47AD-B045-7EEE16495E6C}" srcOrd="1" destOrd="0" presId="urn:microsoft.com/office/officeart/2005/8/layout/orgChart1"/>
    <dgm:cxn modelId="{38102E05-A6EE-4514-9BDA-E2D14F419164}" type="presParOf" srcId="{015C7F66-D83C-47AD-B045-7EEE16495E6C}" destId="{8E8CB544-E046-4C3B-920B-74436FA71795}" srcOrd="0" destOrd="0" presId="urn:microsoft.com/office/officeart/2005/8/layout/orgChart1"/>
    <dgm:cxn modelId="{DCF54260-1475-41D7-BEF5-A9D5648A25EE}" type="presParOf" srcId="{015C7F66-D83C-47AD-B045-7EEE16495E6C}" destId="{A368DE14-C2B9-4E1B-9CB0-3EB921E9BC8C}" srcOrd="1" destOrd="0" presId="urn:microsoft.com/office/officeart/2005/8/layout/orgChart1"/>
    <dgm:cxn modelId="{0DA34C12-3749-47B9-AD7D-98A8CEB86D16}" type="presParOf" srcId="{A368DE14-C2B9-4E1B-9CB0-3EB921E9BC8C}" destId="{806DDA5D-DDB4-4F29-A01B-D0508E9F9400}" srcOrd="0" destOrd="0" presId="urn:microsoft.com/office/officeart/2005/8/layout/orgChart1"/>
    <dgm:cxn modelId="{1E2A2FC8-4E6A-49B9-ACF3-CFF7951418EB}" type="presParOf" srcId="{806DDA5D-DDB4-4F29-A01B-D0508E9F9400}" destId="{7F29E319-68C2-41B5-8EDF-FE8E40BD6597}" srcOrd="0" destOrd="0" presId="urn:microsoft.com/office/officeart/2005/8/layout/orgChart1"/>
    <dgm:cxn modelId="{A1402BA7-5152-4DEE-B4BE-45470317AADE}" type="presParOf" srcId="{806DDA5D-DDB4-4F29-A01B-D0508E9F9400}" destId="{47A72D0C-0BE8-411B-87E9-4C08AD37AB8F}" srcOrd="1" destOrd="0" presId="urn:microsoft.com/office/officeart/2005/8/layout/orgChart1"/>
    <dgm:cxn modelId="{CDD89632-DD98-491C-8AF5-768FDB5D9894}" type="presParOf" srcId="{A368DE14-C2B9-4E1B-9CB0-3EB921E9BC8C}" destId="{C2EBEBE4-A017-4CAB-8792-F0A0AAF953A4}" srcOrd="1" destOrd="0" presId="urn:microsoft.com/office/officeart/2005/8/layout/orgChart1"/>
    <dgm:cxn modelId="{29F77BC3-235F-4A4E-9EC0-855BBF0B8547}" type="presParOf" srcId="{C2EBEBE4-A017-4CAB-8792-F0A0AAF953A4}" destId="{966861C5-1265-4A87-9E13-B8D4674EF726}" srcOrd="0" destOrd="0" presId="urn:microsoft.com/office/officeart/2005/8/layout/orgChart1"/>
    <dgm:cxn modelId="{F4C46BBF-1710-42CF-8F70-660FEE6F2935}" type="presParOf" srcId="{C2EBEBE4-A017-4CAB-8792-F0A0AAF953A4}" destId="{8FE2CB96-3FF8-458B-9F5B-83B8310AA963}" srcOrd="1" destOrd="0" presId="urn:microsoft.com/office/officeart/2005/8/layout/orgChart1"/>
    <dgm:cxn modelId="{6D4BEB7A-923A-4AE1-A19F-5EDF5ED2866F}" type="presParOf" srcId="{8FE2CB96-3FF8-458B-9F5B-83B8310AA963}" destId="{62287F29-CDAD-43F5-86A6-31F48557AEC6}" srcOrd="0" destOrd="0" presId="urn:microsoft.com/office/officeart/2005/8/layout/orgChart1"/>
    <dgm:cxn modelId="{E7CA5223-B5F9-4D29-8052-6E153C33B260}" type="presParOf" srcId="{62287F29-CDAD-43F5-86A6-31F48557AEC6}" destId="{10F27BE4-2CE7-4FD9-B14C-4D44F3DF2ECC}" srcOrd="0" destOrd="0" presId="urn:microsoft.com/office/officeart/2005/8/layout/orgChart1"/>
    <dgm:cxn modelId="{C6A02828-2A11-4EE4-B328-BF55E879D25D}" type="presParOf" srcId="{62287F29-CDAD-43F5-86A6-31F48557AEC6}" destId="{EEDBD8CF-CB5B-46FD-84D1-6FD5E1A322CF}" srcOrd="1" destOrd="0" presId="urn:microsoft.com/office/officeart/2005/8/layout/orgChart1"/>
    <dgm:cxn modelId="{9C89EABB-D8A6-4229-91CD-257175BD0E98}" type="presParOf" srcId="{8FE2CB96-3FF8-458B-9F5B-83B8310AA963}" destId="{F5528846-5903-4405-B068-20976DC638F5}" srcOrd="1" destOrd="0" presId="urn:microsoft.com/office/officeart/2005/8/layout/orgChart1"/>
    <dgm:cxn modelId="{485DBABD-E25E-4D92-ACD2-42602B965B72}" type="presParOf" srcId="{8FE2CB96-3FF8-458B-9F5B-83B8310AA963}" destId="{24A10DC8-A223-43BF-B1D2-1926D13E82E7}" srcOrd="2" destOrd="0" presId="urn:microsoft.com/office/officeart/2005/8/layout/orgChart1"/>
    <dgm:cxn modelId="{8C6D7675-F0C1-4F8C-A6FC-6F39ECCCBF81}" type="presParOf" srcId="{C2EBEBE4-A017-4CAB-8792-F0A0AAF953A4}" destId="{6652F2DF-8EF4-4AFA-9012-B9197033892E}" srcOrd="2" destOrd="0" presId="urn:microsoft.com/office/officeart/2005/8/layout/orgChart1"/>
    <dgm:cxn modelId="{FB548316-9C89-4F66-81D9-813E44A26064}" type="presParOf" srcId="{C2EBEBE4-A017-4CAB-8792-F0A0AAF953A4}" destId="{525374B7-0E26-40B3-A1F1-63C0A7BE5907}" srcOrd="3" destOrd="0" presId="urn:microsoft.com/office/officeart/2005/8/layout/orgChart1"/>
    <dgm:cxn modelId="{125A9F8F-C666-442D-A938-4C59F2A72131}" type="presParOf" srcId="{525374B7-0E26-40B3-A1F1-63C0A7BE5907}" destId="{39C80B03-7AE1-4C72-97F2-B53B5AF224E8}" srcOrd="0" destOrd="0" presId="urn:microsoft.com/office/officeart/2005/8/layout/orgChart1"/>
    <dgm:cxn modelId="{DBF9146D-A5EF-4498-99E9-0F325E391858}" type="presParOf" srcId="{39C80B03-7AE1-4C72-97F2-B53B5AF224E8}" destId="{02812726-2B73-4733-B972-3785307E303B}" srcOrd="0" destOrd="0" presId="urn:microsoft.com/office/officeart/2005/8/layout/orgChart1"/>
    <dgm:cxn modelId="{74DAE42C-6BFA-4575-B4F7-6C21DA131640}" type="presParOf" srcId="{39C80B03-7AE1-4C72-97F2-B53B5AF224E8}" destId="{1F436AD6-9BB7-4DD5-B91C-ABA1CDC0924D}" srcOrd="1" destOrd="0" presId="urn:microsoft.com/office/officeart/2005/8/layout/orgChart1"/>
    <dgm:cxn modelId="{75397BAC-5F99-4025-B075-8F9EFCCA37BB}" type="presParOf" srcId="{525374B7-0E26-40B3-A1F1-63C0A7BE5907}" destId="{448237E9-47FC-4F23-8026-66791BBECDEA}" srcOrd="1" destOrd="0" presId="urn:microsoft.com/office/officeart/2005/8/layout/orgChart1"/>
    <dgm:cxn modelId="{861699E2-5F3E-4672-BF47-D18EF4F0CF21}" type="presParOf" srcId="{525374B7-0E26-40B3-A1F1-63C0A7BE5907}" destId="{9EDE7553-7AFD-44B0-A835-73C33AE6213D}" srcOrd="2" destOrd="0" presId="urn:microsoft.com/office/officeart/2005/8/layout/orgChart1"/>
    <dgm:cxn modelId="{6A19F527-84BF-4E2E-B3FB-179D55167887}" type="presParOf" srcId="{C2EBEBE4-A017-4CAB-8792-F0A0AAF953A4}" destId="{D3203E65-5398-4B0A-AB85-C9ACC6E9EAD8}" srcOrd="4" destOrd="0" presId="urn:microsoft.com/office/officeart/2005/8/layout/orgChart1"/>
    <dgm:cxn modelId="{2F292735-0B3B-4358-BB01-DF6B20C214DF}" type="presParOf" srcId="{C2EBEBE4-A017-4CAB-8792-F0A0AAF953A4}" destId="{7A3AA8CC-EF60-4536-9A65-8B8E7F16EBA1}" srcOrd="5" destOrd="0" presId="urn:microsoft.com/office/officeart/2005/8/layout/orgChart1"/>
    <dgm:cxn modelId="{FB774A77-BD4F-4575-B929-37E76DFF3179}" type="presParOf" srcId="{7A3AA8CC-EF60-4536-9A65-8B8E7F16EBA1}" destId="{7ABA7291-D07F-4456-A3D4-08C66856030E}" srcOrd="0" destOrd="0" presId="urn:microsoft.com/office/officeart/2005/8/layout/orgChart1"/>
    <dgm:cxn modelId="{4AD55D85-35B8-411E-BB0D-EA7603FB57D1}" type="presParOf" srcId="{7ABA7291-D07F-4456-A3D4-08C66856030E}" destId="{5B128DF6-F1FC-4369-AC21-6D5E3DCCFA07}" srcOrd="0" destOrd="0" presId="urn:microsoft.com/office/officeart/2005/8/layout/orgChart1"/>
    <dgm:cxn modelId="{408F8797-2E37-4490-8BFE-4099A76257B5}" type="presParOf" srcId="{7ABA7291-D07F-4456-A3D4-08C66856030E}" destId="{7514B171-A795-4319-ADF1-7F750D2DFBEA}" srcOrd="1" destOrd="0" presId="urn:microsoft.com/office/officeart/2005/8/layout/orgChart1"/>
    <dgm:cxn modelId="{EC9CFA00-BF75-417B-B52F-3EABAA905CE2}" type="presParOf" srcId="{7A3AA8CC-EF60-4536-9A65-8B8E7F16EBA1}" destId="{C5DE02CD-3116-4EB8-A28D-3259C3F2C6C3}" srcOrd="1" destOrd="0" presId="urn:microsoft.com/office/officeart/2005/8/layout/orgChart1"/>
    <dgm:cxn modelId="{8A3BCC1C-4ADA-4A9B-8F2C-B0EC08188D8A}" type="presParOf" srcId="{7A3AA8CC-EF60-4536-9A65-8B8E7F16EBA1}" destId="{8944011D-4303-413B-AB97-9969C47FEACF}" srcOrd="2" destOrd="0" presId="urn:microsoft.com/office/officeart/2005/8/layout/orgChart1"/>
    <dgm:cxn modelId="{94E59C2F-7B68-4049-ACDF-E00E2E4B6B41}" type="presParOf" srcId="{C2EBEBE4-A017-4CAB-8792-F0A0AAF953A4}" destId="{3F8487EB-4B5C-45FC-A512-B53EF786D56D}" srcOrd="6" destOrd="0" presId="urn:microsoft.com/office/officeart/2005/8/layout/orgChart1"/>
    <dgm:cxn modelId="{490A3456-48EB-46B2-A0F0-7CEBCB5637CA}" type="presParOf" srcId="{C2EBEBE4-A017-4CAB-8792-F0A0AAF953A4}" destId="{FD1241D6-B8CA-46C1-9CF4-BCCBA4488224}" srcOrd="7" destOrd="0" presId="urn:microsoft.com/office/officeart/2005/8/layout/orgChart1"/>
    <dgm:cxn modelId="{AF68F1B6-1DF3-4CBF-BBBE-5E1642E1FED6}" type="presParOf" srcId="{FD1241D6-B8CA-46C1-9CF4-BCCBA4488224}" destId="{B59FB04D-3EBB-42EA-B890-6748392452AF}" srcOrd="0" destOrd="0" presId="urn:microsoft.com/office/officeart/2005/8/layout/orgChart1"/>
    <dgm:cxn modelId="{FF1D1981-E1D3-4721-8A87-384AD17E1A38}" type="presParOf" srcId="{B59FB04D-3EBB-42EA-B890-6748392452AF}" destId="{5B911CCB-F81C-43B8-AD91-D18E9DBFBBDF}" srcOrd="0" destOrd="0" presId="urn:microsoft.com/office/officeart/2005/8/layout/orgChart1"/>
    <dgm:cxn modelId="{90E0A0C9-E713-4BCA-8E95-86477047592D}" type="presParOf" srcId="{B59FB04D-3EBB-42EA-B890-6748392452AF}" destId="{0923F81A-FAEB-4ADD-AB87-C5FF80FA3737}" srcOrd="1" destOrd="0" presId="urn:microsoft.com/office/officeart/2005/8/layout/orgChart1"/>
    <dgm:cxn modelId="{D7029940-883F-46F4-8136-0AFECA4F765A}" type="presParOf" srcId="{FD1241D6-B8CA-46C1-9CF4-BCCBA4488224}" destId="{16E27756-425B-489A-8BC7-4C3B9E029AF2}" srcOrd="1" destOrd="0" presId="urn:microsoft.com/office/officeart/2005/8/layout/orgChart1"/>
    <dgm:cxn modelId="{216152EA-0B3C-47D0-B0B3-B3A8E7E2BF4B}" type="presParOf" srcId="{FD1241D6-B8CA-46C1-9CF4-BCCBA4488224}" destId="{724FC3BE-677C-4E7E-9DC9-3851CEDDE43A}" srcOrd="2" destOrd="0" presId="urn:microsoft.com/office/officeart/2005/8/layout/orgChart1"/>
    <dgm:cxn modelId="{A4243FE6-6A8D-4B43-8E6F-080DCF294634}" type="presParOf" srcId="{C2EBEBE4-A017-4CAB-8792-F0A0AAF953A4}" destId="{FAE8C313-28BB-4705-BDC6-85CF5F5FF274}" srcOrd="8" destOrd="0" presId="urn:microsoft.com/office/officeart/2005/8/layout/orgChart1"/>
    <dgm:cxn modelId="{19885CC8-0ACD-49C4-B4F3-8C637A43B188}" type="presParOf" srcId="{C2EBEBE4-A017-4CAB-8792-F0A0AAF953A4}" destId="{0C511213-820E-4B9F-9177-F71212589014}" srcOrd="9" destOrd="0" presId="urn:microsoft.com/office/officeart/2005/8/layout/orgChart1"/>
    <dgm:cxn modelId="{19E8F246-4643-4EBF-B1FC-8611B19BC349}" type="presParOf" srcId="{0C511213-820E-4B9F-9177-F71212589014}" destId="{032752AF-0AA8-4551-AD22-1EDD28E0D333}" srcOrd="0" destOrd="0" presId="urn:microsoft.com/office/officeart/2005/8/layout/orgChart1"/>
    <dgm:cxn modelId="{86CFCA80-6B1E-4AF5-B901-D5FC3DBE2E29}" type="presParOf" srcId="{032752AF-0AA8-4551-AD22-1EDD28E0D333}" destId="{D1147C60-265B-4B95-937F-974A897E7C73}" srcOrd="0" destOrd="0" presId="urn:microsoft.com/office/officeart/2005/8/layout/orgChart1"/>
    <dgm:cxn modelId="{678ECDCA-F76F-408D-89A5-348EFB86CEE8}" type="presParOf" srcId="{032752AF-0AA8-4551-AD22-1EDD28E0D333}" destId="{78D5EAE5-E10D-4ABC-BB31-FA68755178BD}" srcOrd="1" destOrd="0" presId="urn:microsoft.com/office/officeart/2005/8/layout/orgChart1"/>
    <dgm:cxn modelId="{75517762-BC1D-4DB5-8CE5-3C871428427D}" type="presParOf" srcId="{0C511213-820E-4B9F-9177-F71212589014}" destId="{DB4E57F1-1261-46DB-9602-FFE735FDF974}" srcOrd="1" destOrd="0" presId="urn:microsoft.com/office/officeart/2005/8/layout/orgChart1"/>
    <dgm:cxn modelId="{620C5C76-1898-4EC0-8352-BC5AE128773A}" type="presParOf" srcId="{0C511213-820E-4B9F-9177-F71212589014}" destId="{F60A2EDF-2725-485E-A434-1659F086F2DC}" srcOrd="2" destOrd="0" presId="urn:microsoft.com/office/officeart/2005/8/layout/orgChart1"/>
    <dgm:cxn modelId="{42579106-6CCA-45B9-8ACC-19573B210FB7}" type="presParOf" srcId="{C2EBEBE4-A017-4CAB-8792-F0A0AAF953A4}" destId="{2A8F25BE-54C4-4A89-AD72-41A2A0204986}" srcOrd="10" destOrd="0" presId="urn:microsoft.com/office/officeart/2005/8/layout/orgChart1"/>
    <dgm:cxn modelId="{AF83124F-8C7B-4192-AD7D-5CF26EA29256}" type="presParOf" srcId="{C2EBEBE4-A017-4CAB-8792-F0A0AAF953A4}" destId="{9DE0CFE7-E150-4F8C-BAAB-183F35727492}" srcOrd="11" destOrd="0" presId="urn:microsoft.com/office/officeart/2005/8/layout/orgChart1"/>
    <dgm:cxn modelId="{8B7AEEC6-6DF2-4A08-B625-B0F920F46ECA}" type="presParOf" srcId="{9DE0CFE7-E150-4F8C-BAAB-183F35727492}" destId="{4F9D8CF0-2E2D-4D26-97F6-C41FADB78F98}" srcOrd="0" destOrd="0" presId="urn:microsoft.com/office/officeart/2005/8/layout/orgChart1"/>
    <dgm:cxn modelId="{05E2A349-0705-45E9-AE1F-EE3516703B0E}" type="presParOf" srcId="{4F9D8CF0-2E2D-4D26-97F6-C41FADB78F98}" destId="{64E10F47-65F1-4F9A-A0F1-5390E3367DD2}" srcOrd="0" destOrd="0" presId="urn:microsoft.com/office/officeart/2005/8/layout/orgChart1"/>
    <dgm:cxn modelId="{C22FCE39-D570-4A87-9A51-765A0A59EB4A}" type="presParOf" srcId="{4F9D8CF0-2E2D-4D26-97F6-C41FADB78F98}" destId="{69AEEE94-30CF-48FB-BB24-A1CFC6E56C24}" srcOrd="1" destOrd="0" presId="urn:microsoft.com/office/officeart/2005/8/layout/orgChart1"/>
    <dgm:cxn modelId="{3CED317C-18C2-48BD-A215-4A4949FB57BF}" type="presParOf" srcId="{9DE0CFE7-E150-4F8C-BAAB-183F35727492}" destId="{80B365CA-2EAD-4361-81E4-07632246FF68}" srcOrd="1" destOrd="0" presId="urn:microsoft.com/office/officeart/2005/8/layout/orgChart1"/>
    <dgm:cxn modelId="{893E914C-CBCB-40A7-883D-DA6B3C1ADB08}" type="presParOf" srcId="{9DE0CFE7-E150-4F8C-BAAB-183F35727492}" destId="{C97660D5-CE8F-4786-9904-15A83FB5BD58}" srcOrd="2" destOrd="0" presId="urn:microsoft.com/office/officeart/2005/8/layout/orgChart1"/>
    <dgm:cxn modelId="{B6F505F3-E42B-43CF-8753-19313358318E}" type="presParOf" srcId="{C2EBEBE4-A017-4CAB-8792-F0A0AAF953A4}" destId="{3D434392-72AE-49BE-9E79-557BCB5AC6CF}" srcOrd="12" destOrd="0" presId="urn:microsoft.com/office/officeart/2005/8/layout/orgChart1"/>
    <dgm:cxn modelId="{90C66C8E-52D6-41F3-856F-B64B5B6D39CF}" type="presParOf" srcId="{C2EBEBE4-A017-4CAB-8792-F0A0AAF953A4}" destId="{1B9E5FE1-B1DB-4285-91A6-DB8380A23CB6}" srcOrd="13" destOrd="0" presId="urn:microsoft.com/office/officeart/2005/8/layout/orgChart1"/>
    <dgm:cxn modelId="{5A3F4521-5CD8-43DA-AF9D-CA5BD70713C6}" type="presParOf" srcId="{1B9E5FE1-B1DB-4285-91A6-DB8380A23CB6}" destId="{EDD6C992-6646-48AD-AD93-F7505CD2E9D6}" srcOrd="0" destOrd="0" presId="urn:microsoft.com/office/officeart/2005/8/layout/orgChart1"/>
    <dgm:cxn modelId="{2948B9AE-57D8-4BF3-A9D8-7CE0DC797044}" type="presParOf" srcId="{EDD6C992-6646-48AD-AD93-F7505CD2E9D6}" destId="{C0B21164-561C-412D-AE9A-0B1BA773BBB3}" srcOrd="0" destOrd="0" presId="urn:microsoft.com/office/officeart/2005/8/layout/orgChart1"/>
    <dgm:cxn modelId="{61FEC10E-F68B-412C-A893-0A4E52B5EA19}" type="presParOf" srcId="{EDD6C992-6646-48AD-AD93-F7505CD2E9D6}" destId="{E23F107E-A5E1-484A-82A5-3EA0669712E8}" srcOrd="1" destOrd="0" presId="urn:microsoft.com/office/officeart/2005/8/layout/orgChart1"/>
    <dgm:cxn modelId="{C11CB257-8D95-4F83-AFA7-A2ACE1B40BB8}" type="presParOf" srcId="{1B9E5FE1-B1DB-4285-91A6-DB8380A23CB6}" destId="{8B3ADCCB-B4CA-48B8-BF77-B405CBDF116C}" srcOrd="1" destOrd="0" presId="urn:microsoft.com/office/officeart/2005/8/layout/orgChart1"/>
    <dgm:cxn modelId="{B776D43C-88DB-4E78-B461-5BA42EA821A7}" type="presParOf" srcId="{1B9E5FE1-B1DB-4285-91A6-DB8380A23CB6}" destId="{4FCB5C19-62BE-4B94-8F03-E3D38141975A}" srcOrd="2" destOrd="0" presId="urn:microsoft.com/office/officeart/2005/8/layout/orgChart1"/>
    <dgm:cxn modelId="{785897CF-1556-4978-8B72-58F016653095}" type="presParOf" srcId="{C2EBEBE4-A017-4CAB-8792-F0A0AAF953A4}" destId="{905466F7-3BE9-48E0-BDE9-EDF8D5CBA93D}" srcOrd="14" destOrd="0" presId="urn:microsoft.com/office/officeart/2005/8/layout/orgChart1"/>
    <dgm:cxn modelId="{7DE50254-319E-4D90-9245-12F55C2D7D21}" type="presParOf" srcId="{C2EBEBE4-A017-4CAB-8792-F0A0AAF953A4}" destId="{FB4D51DA-0034-4F6A-A1E7-3D7FCF16921A}" srcOrd="15" destOrd="0" presId="urn:microsoft.com/office/officeart/2005/8/layout/orgChart1"/>
    <dgm:cxn modelId="{4A33B107-3BB9-4541-A4FB-E2D7EE9AA724}" type="presParOf" srcId="{FB4D51DA-0034-4F6A-A1E7-3D7FCF16921A}" destId="{36C3A976-A7F6-4728-B8A7-81A2FDA74B9C}" srcOrd="0" destOrd="0" presId="urn:microsoft.com/office/officeart/2005/8/layout/orgChart1"/>
    <dgm:cxn modelId="{ED991B42-8BC1-4789-98D5-662CC925EFC0}" type="presParOf" srcId="{36C3A976-A7F6-4728-B8A7-81A2FDA74B9C}" destId="{57A5287F-EFE9-461B-89FD-F76217DB4356}" srcOrd="0" destOrd="0" presId="urn:microsoft.com/office/officeart/2005/8/layout/orgChart1"/>
    <dgm:cxn modelId="{B48EFC91-CFBE-4E69-8053-C0F98EB53248}" type="presParOf" srcId="{36C3A976-A7F6-4728-B8A7-81A2FDA74B9C}" destId="{EE3EDF4F-8E72-46F0-9EBD-381D3971FFC7}" srcOrd="1" destOrd="0" presId="urn:microsoft.com/office/officeart/2005/8/layout/orgChart1"/>
    <dgm:cxn modelId="{FACA4384-8EE9-4189-AEA3-113CFE030331}" type="presParOf" srcId="{FB4D51DA-0034-4F6A-A1E7-3D7FCF16921A}" destId="{6E56DD29-FE7D-45C4-9FE7-7F3EC796D1D6}" srcOrd="1" destOrd="0" presId="urn:microsoft.com/office/officeart/2005/8/layout/orgChart1"/>
    <dgm:cxn modelId="{7C44E05F-5E07-4F2B-B09F-8C41E494E515}" type="presParOf" srcId="{FB4D51DA-0034-4F6A-A1E7-3D7FCF16921A}" destId="{B9165E67-C5A8-4A79-873C-C7F637926A42}" srcOrd="2" destOrd="0" presId="urn:microsoft.com/office/officeart/2005/8/layout/orgChart1"/>
    <dgm:cxn modelId="{3DEBEFB5-61A5-4113-979E-E8EA4B4618F2}" type="presParOf" srcId="{C2EBEBE4-A017-4CAB-8792-F0A0AAF953A4}" destId="{0C10085F-8D5A-4F58-9740-2115D0EA2B68}" srcOrd="16" destOrd="0" presId="urn:microsoft.com/office/officeart/2005/8/layout/orgChart1"/>
    <dgm:cxn modelId="{AC71500F-4430-40D3-B1AE-E8C5C43E057B}" type="presParOf" srcId="{C2EBEBE4-A017-4CAB-8792-F0A0AAF953A4}" destId="{7117EC3B-9CBD-4631-9C58-0A66C80CA574}" srcOrd="17" destOrd="0" presId="urn:microsoft.com/office/officeart/2005/8/layout/orgChart1"/>
    <dgm:cxn modelId="{57C0A8B4-6B40-480F-A9FD-AF8EECF6AB12}" type="presParOf" srcId="{7117EC3B-9CBD-4631-9C58-0A66C80CA574}" destId="{F8D5470D-06E4-449D-A737-714BA34B5AC8}" srcOrd="0" destOrd="0" presId="urn:microsoft.com/office/officeart/2005/8/layout/orgChart1"/>
    <dgm:cxn modelId="{E0BA3BFA-8CE9-499E-B7B7-9C5EC30B76CF}" type="presParOf" srcId="{F8D5470D-06E4-449D-A737-714BA34B5AC8}" destId="{9203C9AC-CB1F-4582-86EF-70B09D03F4A6}" srcOrd="0" destOrd="0" presId="urn:microsoft.com/office/officeart/2005/8/layout/orgChart1"/>
    <dgm:cxn modelId="{ED7FCC6F-5BE6-45DF-9D87-A1321000A8F3}" type="presParOf" srcId="{F8D5470D-06E4-449D-A737-714BA34B5AC8}" destId="{87E9799C-6C0F-4618-B826-F7E2105F9C83}" srcOrd="1" destOrd="0" presId="urn:microsoft.com/office/officeart/2005/8/layout/orgChart1"/>
    <dgm:cxn modelId="{E51895F2-AF6A-4F31-B73D-287C4C862353}" type="presParOf" srcId="{7117EC3B-9CBD-4631-9C58-0A66C80CA574}" destId="{02A14F11-33B4-4065-933C-B629A28DE7B4}" srcOrd="1" destOrd="0" presId="urn:microsoft.com/office/officeart/2005/8/layout/orgChart1"/>
    <dgm:cxn modelId="{C9D69A54-E913-4591-AE4E-F8EDFABAEB8A}" type="presParOf" srcId="{7117EC3B-9CBD-4631-9C58-0A66C80CA574}" destId="{47623515-5CE2-473F-A476-3D488DB7EE4B}" srcOrd="2" destOrd="0" presId="urn:microsoft.com/office/officeart/2005/8/layout/orgChart1"/>
    <dgm:cxn modelId="{3B6C8918-CA09-44CE-9BE3-FAE052D0FEA0}" type="presParOf" srcId="{A368DE14-C2B9-4E1B-9CB0-3EB921E9BC8C}" destId="{1E951638-0B4B-4023-BBA1-DE4AB2BCEED1}" srcOrd="2" destOrd="0" presId="urn:microsoft.com/office/officeart/2005/8/layout/orgChart1"/>
    <dgm:cxn modelId="{6421B6F2-EBCF-48D1-9436-2FEA6C57EFA3}" type="presParOf" srcId="{015C7F66-D83C-47AD-B045-7EEE16495E6C}" destId="{EB7C77C9-FC79-49CA-AFA8-CEE4A6C30FD3}" srcOrd="2" destOrd="0" presId="urn:microsoft.com/office/officeart/2005/8/layout/orgChart1"/>
    <dgm:cxn modelId="{0CC7A367-FFB3-4C70-8D86-B850BDC307F9}" type="presParOf" srcId="{015C7F66-D83C-47AD-B045-7EEE16495E6C}" destId="{97B01FA7-6CA3-44EF-B817-E10355179CA5}" srcOrd="3" destOrd="0" presId="urn:microsoft.com/office/officeart/2005/8/layout/orgChart1"/>
    <dgm:cxn modelId="{3EFAEE77-2F58-4200-A1DD-615A0959CD12}" type="presParOf" srcId="{97B01FA7-6CA3-44EF-B817-E10355179CA5}" destId="{40E31983-1E92-4DC0-B2D4-1A5797D1EF19}" srcOrd="0" destOrd="0" presId="urn:microsoft.com/office/officeart/2005/8/layout/orgChart1"/>
    <dgm:cxn modelId="{F9113612-012B-4A2B-A01B-ED7AFB45A9E8}" type="presParOf" srcId="{40E31983-1E92-4DC0-B2D4-1A5797D1EF19}" destId="{02FDCD28-C67C-4FC6-8255-73639E5E2725}" srcOrd="0" destOrd="0" presId="urn:microsoft.com/office/officeart/2005/8/layout/orgChart1"/>
    <dgm:cxn modelId="{A91D020F-798B-49FD-8FA5-7DEA48EF4BF1}" type="presParOf" srcId="{40E31983-1E92-4DC0-B2D4-1A5797D1EF19}" destId="{D2568E19-CF69-4E76-925C-E1C2439E15E3}" srcOrd="1" destOrd="0" presId="urn:microsoft.com/office/officeart/2005/8/layout/orgChart1"/>
    <dgm:cxn modelId="{08EB1B63-2B14-4523-8D83-21255268120A}" type="presParOf" srcId="{97B01FA7-6CA3-44EF-B817-E10355179CA5}" destId="{6CB02A56-D93A-4D07-BB0B-2F3B4F5E7F0D}" srcOrd="1" destOrd="0" presId="urn:microsoft.com/office/officeart/2005/8/layout/orgChart1"/>
    <dgm:cxn modelId="{967FBC74-CC16-49D8-AD7F-691A4CFC9852}" type="presParOf" srcId="{6CB02A56-D93A-4D07-BB0B-2F3B4F5E7F0D}" destId="{6FE3E656-4C94-4A04-BE3D-451E7D6F0700}" srcOrd="0" destOrd="0" presId="urn:microsoft.com/office/officeart/2005/8/layout/orgChart1"/>
    <dgm:cxn modelId="{5C104202-AB8C-4E76-8CAC-EB3FECA80E54}" type="presParOf" srcId="{6CB02A56-D93A-4D07-BB0B-2F3B4F5E7F0D}" destId="{C5742B8F-F64F-44AA-89C6-75738AFC2D6C}" srcOrd="1" destOrd="0" presId="urn:microsoft.com/office/officeart/2005/8/layout/orgChart1"/>
    <dgm:cxn modelId="{E781491D-5D8C-4837-ACD1-08230DCBB6CA}" type="presParOf" srcId="{C5742B8F-F64F-44AA-89C6-75738AFC2D6C}" destId="{8E8F1494-1C9F-42AF-B100-C3038603E774}" srcOrd="0" destOrd="0" presId="urn:microsoft.com/office/officeart/2005/8/layout/orgChart1"/>
    <dgm:cxn modelId="{B282FA55-C020-46B5-893E-9F6D5F320BA5}" type="presParOf" srcId="{8E8F1494-1C9F-42AF-B100-C3038603E774}" destId="{B8CABE3E-D811-448C-959B-CBA6162CF5F1}" srcOrd="0" destOrd="0" presId="urn:microsoft.com/office/officeart/2005/8/layout/orgChart1"/>
    <dgm:cxn modelId="{FDAF56CF-D1BF-4F2B-A958-F40F88A75012}" type="presParOf" srcId="{8E8F1494-1C9F-42AF-B100-C3038603E774}" destId="{DD76F6C3-196A-4B0E-95E4-1F52A12FF094}" srcOrd="1" destOrd="0" presId="urn:microsoft.com/office/officeart/2005/8/layout/orgChart1"/>
    <dgm:cxn modelId="{D453AC6B-2EA5-4868-899B-424242CA074F}" type="presParOf" srcId="{C5742B8F-F64F-44AA-89C6-75738AFC2D6C}" destId="{34FA1E40-AAA4-4282-9938-E83924F41D92}" srcOrd="1" destOrd="0" presId="urn:microsoft.com/office/officeart/2005/8/layout/orgChart1"/>
    <dgm:cxn modelId="{1AE2B89D-2A36-4098-ADF6-C7449FF02CAB}" type="presParOf" srcId="{C5742B8F-F64F-44AA-89C6-75738AFC2D6C}" destId="{2663DC67-BA61-452D-AA3B-29517A8E5607}" srcOrd="2" destOrd="0" presId="urn:microsoft.com/office/officeart/2005/8/layout/orgChart1"/>
    <dgm:cxn modelId="{3DDF26EA-B65A-4F1A-B2C1-F270C8C6FF4D}" type="presParOf" srcId="{6CB02A56-D93A-4D07-BB0B-2F3B4F5E7F0D}" destId="{5D76F898-7822-4913-8F91-BAA98AEE8B2D}" srcOrd="2" destOrd="0" presId="urn:microsoft.com/office/officeart/2005/8/layout/orgChart1"/>
    <dgm:cxn modelId="{5F299B4E-EC3E-42CD-BD65-DF4EBA892F06}" type="presParOf" srcId="{6CB02A56-D93A-4D07-BB0B-2F3B4F5E7F0D}" destId="{CE71AC3D-A31A-4262-A4C7-679905D78F53}" srcOrd="3" destOrd="0" presId="urn:microsoft.com/office/officeart/2005/8/layout/orgChart1"/>
    <dgm:cxn modelId="{0E795648-6F46-46E4-B22C-CCAF88C1B4F5}" type="presParOf" srcId="{CE71AC3D-A31A-4262-A4C7-679905D78F53}" destId="{A839B226-6842-4A9F-AA9D-ECB3C9682260}" srcOrd="0" destOrd="0" presId="urn:microsoft.com/office/officeart/2005/8/layout/orgChart1"/>
    <dgm:cxn modelId="{2E65C91A-316E-40D9-A805-1C21AE7DAFFA}" type="presParOf" srcId="{A839B226-6842-4A9F-AA9D-ECB3C9682260}" destId="{447FD4D4-221C-4FBE-B737-01C62F0AF73E}" srcOrd="0" destOrd="0" presId="urn:microsoft.com/office/officeart/2005/8/layout/orgChart1"/>
    <dgm:cxn modelId="{2C01BC87-3514-4FFA-B0C1-4301A3282705}" type="presParOf" srcId="{A839B226-6842-4A9F-AA9D-ECB3C9682260}" destId="{36200808-D0B1-4954-84DD-02ED56F9BC5A}" srcOrd="1" destOrd="0" presId="urn:microsoft.com/office/officeart/2005/8/layout/orgChart1"/>
    <dgm:cxn modelId="{FF63DD0E-3F7F-4A2D-B5DC-C5586D86DDFF}" type="presParOf" srcId="{CE71AC3D-A31A-4262-A4C7-679905D78F53}" destId="{5F012824-4312-4951-AC53-2E81EFF048C7}" srcOrd="1" destOrd="0" presId="urn:microsoft.com/office/officeart/2005/8/layout/orgChart1"/>
    <dgm:cxn modelId="{8E9FD144-DA90-4453-8AF6-B28F99F3B39D}" type="presParOf" srcId="{CE71AC3D-A31A-4262-A4C7-679905D78F53}" destId="{97EB48F7-AA2B-4E7B-8513-3FA4B3DE1EE8}" srcOrd="2" destOrd="0" presId="urn:microsoft.com/office/officeart/2005/8/layout/orgChart1"/>
    <dgm:cxn modelId="{153F328E-B352-489C-A9C2-D74308575185}" type="presParOf" srcId="{6CB02A56-D93A-4D07-BB0B-2F3B4F5E7F0D}" destId="{06912783-1724-48D0-B6AC-01DD33CBAE12}" srcOrd="4" destOrd="0" presId="urn:microsoft.com/office/officeart/2005/8/layout/orgChart1"/>
    <dgm:cxn modelId="{6442E4C3-5D46-4055-8693-76428891FA57}" type="presParOf" srcId="{6CB02A56-D93A-4D07-BB0B-2F3B4F5E7F0D}" destId="{05819989-2141-4485-898F-9FD109AE8C96}" srcOrd="5" destOrd="0" presId="urn:microsoft.com/office/officeart/2005/8/layout/orgChart1"/>
    <dgm:cxn modelId="{CA67B2A0-636F-48FA-A679-BBE60FE9DACC}" type="presParOf" srcId="{05819989-2141-4485-898F-9FD109AE8C96}" destId="{551DFFF5-7C75-4764-9CE9-A56EE31AE467}" srcOrd="0" destOrd="0" presId="urn:microsoft.com/office/officeart/2005/8/layout/orgChart1"/>
    <dgm:cxn modelId="{D67D94FF-8B8A-4ED8-BC67-C653458167F8}" type="presParOf" srcId="{551DFFF5-7C75-4764-9CE9-A56EE31AE467}" destId="{E420CC80-C9B4-4BDD-99F5-106252A0F958}" srcOrd="0" destOrd="0" presId="urn:microsoft.com/office/officeart/2005/8/layout/orgChart1"/>
    <dgm:cxn modelId="{5009B4FE-D85B-4D72-913E-2619638EE1C7}" type="presParOf" srcId="{551DFFF5-7C75-4764-9CE9-A56EE31AE467}" destId="{C400165C-DE58-4251-B75F-C2EC2C9550CB}" srcOrd="1" destOrd="0" presId="urn:microsoft.com/office/officeart/2005/8/layout/orgChart1"/>
    <dgm:cxn modelId="{54C62B55-9F70-4F0E-89C4-9936F8DCDFEF}" type="presParOf" srcId="{05819989-2141-4485-898F-9FD109AE8C96}" destId="{395EE68A-FFEF-4C3F-8711-E0CE9B462510}" srcOrd="1" destOrd="0" presId="urn:microsoft.com/office/officeart/2005/8/layout/orgChart1"/>
    <dgm:cxn modelId="{578E4843-83CF-40A1-8C63-C580E940FE2F}" type="presParOf" srcId="{05819989-2141-4485-898F-9FD109AE8C96}" destId="{9959A6DB-EB64-4A36-9758-E8CBBEE9D5AB}" srcOrd="2" destOrd="0" presId="urn:microsoft.com/office/officeart/2005/8/layout/orgChart1"/>
    <dgm:cxn modelId="{7A9FA8AE-A14B-4FB2-AC16-01A5B85B6EFC}" type="presParOf" srcId="{6CB02A56-D93A-4D07-BB0B-2F3B4F5E7F0D}" destId="{D663C9F8-19B3-4E49-9CC8-02E86DD9F572}" srcOrd="6" destOrd="0" presId="urn:microsoft.com/office/officeart/2005/8/layout/orgChart1"/>
    <dgm:cxn modelId="{DC94F2D4-507C-4564-84FE-0A3EA7404EEE}" type="presParOf" srcId="{6CB02A56-D93A-4D07-BB0B-2F3B4F5E7F0D}" destId="{48AFC8A2-5EA3-4BCF-82DF-8F7BDF83F5F8}" srcOrd="7" destOrd="0" presId="urn:microsoft.com/office/officeart/2005/8/layout/orgChart1"/>
    <dgm:cxn modelId="{653AA465-EF9A-44DF-9961-50519E23E19D}" type="presParOf" srcId="{48AFC8A2-5EA3-4BCF-82DF-8F7BDF83F5F8}" destId="{54489CA4-B83C-414B-A5F2-11F4CEB1439D}" srcOrd="0" destOrd="0" presId="urn:microsoft.com/office/officeart/2005/8/layout/orgChart1"/>
    <dgm:cxn modelId="{C68A839F-E8A7-4599-BB74-083411825246}" type="presParOf" srcId="{54489CA4-B83C-414B-A5F2-11F4CEB1439D}" destId="{1C22EDB3-E783-40C2-9594-FA27E4901943}" srcOrd="0" destOrd="0" presId="urn:microsoft.com/office/officeart/2005/8/layout/orgChart1"/>
    <dgm:cxn modelId="{63BB37AC-CD9B-4B1E-959F-8B18D011BCD6}" type="presParOf" srcId="{54489CA4-B83C-414B-A5F2-11F4CEB1439D}" destId="{9F610977-47F5-4D98-8F82-1D8BC1EA8EE5}" srcOrd="1" destOrd="0" presId="urn:microsoft.com/office/officeart/2005/8/layout/orgChart1"/>
    <dgm:cxn modelId="{1BC0823A-FE85-4151-A938-AEDA9C59046D}" type="presParOf" srcId="{48AFC8A2-5EA3-4BCF-82DF-8F7BDF83F5F8}" destId="{04F21DDC-4837-4B76-851A-78E1787C311F}" srcOrd="1" destOrd="0" presId="urn:microsoft.com/office/officeart/2005/8/layout/orgChart1"/>
    <dgm:cxn modelId="{963EFCD5-CFCB-4C5D-9F8F-9646AFB6C1FF}" type="presParOf" srcId="{48AFC8A2-5EA3-4BCF-82DF-8F7BDF83F5F8}" destId="{F6228066-FD48-45DE-92E7-BC9EA6C40845}" srcOrd="2" destOrd="0" presId="urn:microsoft.com/office/officeart/2005/8/layout/orgChart1"/>
    <dgm:cxn modelId="{2D7FE6BB-218F-47E2-B365-DB819F09B0D4}" type="presParOf" srcId="{6CB02A56-D93A-4D07-BB0B-2F3B4F5E7F0D}" destId="{52770639-DB77-474D-A3EC-B448DDFA0D7E}" srcOrd="8" destOrd="0" presId="urn:microsoft.com/office/officeart/2005/8/layout/orgChart1"/>
    <dgm:cxn modelId="{B8608A0A-81EE-40CC-A500-29D2070C5EBF}" type="presParOf" srcId="{6CB02A56-D93A-4D07-BB0B-2F3B4F5E7F0D}" destId="{3EAF524C-CCF3-49BE-A5B4-1067E0DE64D4}" srcOrd="9" destOrd="0" presId="urn:microsoft.com/office/officeart/2005/8/layout/orgChart1"/>
    <dgm:cxn modelId="{C584214B-7119-46EF-9E8C-1B5A0B126E28}" type="presParOf" srcId="{3EAF524C-CCF3-49BE-A5B4-1067E0DE64D4}" destId="{68599798-3051-42F3-9845-111A19E3C0B3}" srcOrd="0" destOrd="0" presId="urn:microsoft.com/office/officeart/2005/8/layout/orgChart1"/>
    <dgm:cxn modelId="{5CE5A0C5-F9FF-4E68-8594-EE5B091B46E9}" type="presParOf" srcId="{68599798-3051-42F3-9845-111A19E3C0B3}" destId="{DC2EC183-8A27-422D-A8F2-C7514C149D2B}" srcOrd="0" destOrd="0" presId="urn:microsoft.com/office/officeart/2005/8/layout/orgChart1"/>
    <dgm:cxn modelId="{F7669DA4-5B78-42DC-B630-A63218975BC0}" type="presParOf" srcId="{68599798-3051-42F3-9845-111A19E3C0B3}" destId="{6410B5D1-A582-4A3A-876E-9AC329800EAB}" srcOrd="1" destOrd="0" presId="urn:microsoft.com/office/officeart/2005/8/layout/orgChart1"/>
    <dgm:cxn modelId="{119A4C6E-E849-413F-870B-4B4BD95A32F1}" type="presParOf" srcId="{3EAF524C-CCF3-49BE-A5B4-1067E0DE64D4}" destId="{4FC9BC6B-E6F5-4494-819C-8454A5960059}" srcOrd="1" destOrd="0" presId="urn:microsoft.com/office/officeart/2005/8/layout/orgChart1"/>
    <dgm:cxn modelId="{355044F9-BD0B-4B6C-B077-405D86CF8EDC}" type="presParOf" srcId="{3EAF524C-CCF3-49BE-A5B4-1067E0DE64D4}" destId="{D8197B8F-474E-4B58-AF89-B3154FDCA43C}" srcOrd="2" destOrd="0" presId="urn:microsoft.com/office/officeart/2005/8/layout/orgChart1"/>
    <dgm:cxn modelId="{C159814B-493C-41C1-AC92-6E07B6CDB3C2}" type="presParOf" srcId="{6CB02A56-D93A-4D07-BB0B-2F3B4F5E7F0D}" destId="{7D2C0775-483B-44D5-81C8-1D4DC85623C1}" srcOrd="10" destOrd="0" presId="urn:microsoft.com/office/officeart/2005/8/layout/orgChart1"/>
    <dgm:cxn modelId="{92ED5310-FE3C-42F1-BE49-87AA21FD4897}" type="presParOf" srcId="{6CB02A56-D93A-4D07-BB0B-2F3B4F5E7F0D}" destId="{EBC33BB5-293B-4B5F-A068-01E49C0BAAC2}" srcOrd="11" destOrd="0" presId="urn:microsoft.com/office/officeart/2005/8/layout/orgChart1"/>
    <dgm:cxn modelId="{CAFD22AD-CB8E-4761-849E-89911C7C2FBA}" type="presParOf" srcId="{EBC33BB5-293B-4B5F-A068-01E49C0BAAC2}" destId="{81122230-C5F8-4974-BF55-B59E7C108D6C}" srcOrd="0" destOrd="0" presId="urn:microsoft.com/office/officeart/2005/8/layout/orgChart1"/>
    <dgm:cxn modelId="{6FA6BFD6-3038-47C0-B2E0-802FEF45643A}" type="presParOf" srcId="{81122230-C5F8-4974-BF55-B59E7C108D6C}" destId="{158D5C3B-646A-4B25-BB85-D56F2ABE35BF}" srcOrd="0" destOrd="0" presId="urn:microsoft.com/office/officeart/2005/8/layout/orgChart1"/>
    <dgm:cxn modelId="{267CA358-F4B4-424E-AB55-B90F4A41A1A3}" type="presParOf" srcId="{81122230-C5F8-4974-BF55-B59E7C108D6C}" destId="{66FAF2B6-ECD6-4048-97AF-57515F92A949}" srcOrd="1" destOrd="0" presId="urn:microsoft.com/office/officeart/2005/8/layout/orgChart1"/>
    <dgm:cxn modelId="{94C6E717-4FAB-43F0-92D2-4A69C38BDAF1}" type="presParOf" srcId="{EBC33BB5-293B-4B5F-A068-01E49C0BAAC2}" destId="{FB93FFAD-0D9C-4159-BA18-6E87A594CDA5}" srcOrd="1" destOrd="0" presId="urn:microsoft.com/office/officeart/2005/8/layout/orgChart1"/>
    <dgm:cxn modelId="{E78D4B0C-0D35-48E7-8D3F-22E7D5ED31ED}" type="presParOf" srcId="{EBC33BB5-293B-4B5F-A068-01E49C0BAAC2}" destId="{4C20C078-3981-4CB1-B9DD-1FF3F84ACFB0}" srcOrd="2" destOrd="0" presId="urn:microsoft.com/office/officeart/2005/8/layout/orgChart1"/>
    <dgm:cxn modelId="{7068712C-3080-4453-872F-9159C07F37CD}" type="presParOf" srcId="{6CB02A56-D93A-4D07-BB0B-2F3B4F5E7F0D}" destId="{E1FA6954-EA89-475E-9302-7329B6005BFD}" srcOrd="12" destOrd="0" presId="urn:microsoft.com/office/officeart/2005/8/layout/orgChart1"/>
    <dgm:cxn modelId="{CA3FFDA6-7ABE-4FB7-8848-3F0142CB6265}" type="presParOf" srcId="{6CB02A56-D93A-4D07-BB0B-2F3B4F5E7F0D}" destId="{093F044F-93C7-4A3D-86C8-D4DEAAC116A0}" srcOrd="13" destOrd="0" presId="urn:microsoft.com/office/officeart/2005/8/layout/orgChart1"/>
    <dgm:cxn modelId="{CBFB7A14-CAF7-49BA-8BD6-E201B3F6C632}" type="presParOf" srcId="{093F044F-93C7-4A3D-86C8-D4DEAAC116A0}" destId="{3A6CA7CB-DBB9-4540-B66C-F49F61CB81B6}" srcOrd="0" destOrd="0" presId="urn:microsoft.com/office/officeart/2005/8/layout/orgChart1"/>
    <dgm:cxn modelId="{F3FAE7C4-75F1-4C5C-990A-D752B0A24D8A}" type="presParOf" srcId="{3A6CA7CB-DBB9-4540-B66C-F49F61CB81B6}" destId="{D063A981-966D-4FAF-83D2-6D8FBF4F84CD}" srcOrd="0" destOrd="0" presId="urn:microsoft.com/office/officeart/2005/8/layout/orgChart1"/>
    <dgm:cxn modelId="{582E38F4-0D85-42C1-A7AD-2DF959AC2C89}" type="presParOf" srcId="{3A6CA7CB-DBB9-4540-B66C-F49F61CB81B6}" destId="{6523BC6F-7BAD-40EC-99C6-64BDA9094485}" srcOrd="1" destOrd="0" presId="urn:microsoft.com/office/officeart/2005/8/layout/orgChart1"/>
    <dgm:cxn modelId="{4F4FAEE0-99A9-4DCB-8C40-E7F915040CBF}" type="presParOf" srcId="{093F044F-93C7-4A3D-86C8-D4DEAAC116A0}" destId="{15DF16EE-6800-4BBE-9DFC-78DF5095541A}" srcOrd="1" destOrd="0" presId="urn:microsoft.com/office/officeart/2005/8/layout/orgChart1"/>
    <dgm:cxn modelId="{A04D56F0-EE09-42E2-8840-3925ACFA60AD}" type="presParOf" srcId="{093F044F-93C7-4A3D-86C8-D4DEAAC116A0}" destId="{CE9C15F1-0FE7-4AE5-BF72-012542F0368B}" srcOrd="2" destOrd="0" presId="urn:microsoft.com/office/officeart/2005/8/layout/orgChart1"/>
    <dgm:cxn modelId="{1B66AB91-F1C8-4BDC-B995-4273A8F28D4B}" type="presParOf" srcId="{6CB02A56-D93A-4D07-BB0B-2F3B4F5E7F0D}" destId="{45C1E8CA-B2EC-4CB4-9F85-C3F3B4E29E9A}" srcOrd="14" destOrd="0" presId="urn:microsoft.com/office/officeart/2005/8/layout/orgChart1"/>
    <dgm:cxn modelId="{F233387B-0A8C-40EF-8900-B84A9F887919}" type="presParOf" srcId="{6CB02A56-D93A-4D07-BB0B-2F3B4F5E7F0D}" destId="{AF167815-85DD-458B-8194-5B5B0BA5C4D2}" srcOrd="15" destOrd="0" presId="urn:microsoft.com/office/officeart/2005/8/layout/orgChart1"/>
    <dgm:cxn modelId="{66A87A33-988B-427E-8D15-C37CB30FD848}" type="presParOf" srcId="{AF167815-85DD-458B-8194-5B5B0BA5C4D2}" destId="{024BE0EA-78CF-4714-9126-360053934FA4}" srcOrd="0" destOrd="0" presId="urn:microsoft.com/office/officeart/2005/8/layout/orgChart1"/>
    <dgm:cxn modelId="{31206366-277E-48BD-ABF3-989E6E2B4819}" type="presParOf" srcId="{024BE0EA-78CF-4714-9126-360053934FA4}" destId="{631A5E54-5B5E-4E5A-98B3-BE3245BB44D9}" srcOrd="0" destOrd="0" presId="urn:microsoft.com/office/officeart/2005/8/layout/orgChart1"/>
    <dgm:cxn modelId="{B85F2704-F48C-407B-8883-D12EC197E3E6}" type="presParOf" srcId="{024BE0EA-78CF-4714-9126-360053934FA4}" destId="{5B23CC8D-4B4E-40D8-B6B6-76856A37B044}" srcOrd="1" destOrd="0" presId="urn:microsoft.com/office/officeart/2005/8/layout/orgChart1"/>
    <dgm:cxn modelId="{0099B050-E43C-47D3-811F-C1F1617486B0}" type="presParOf" srcId="{AF167815-85DD-458B-8194-5B5B0BA5C4D2}" destId="{B5CEF4A7-DB07-4512-8C3A-1536C1DC9F6A}" srcOrd="1" destOrd="0" presId="urn:microsoft.com/office/officeart/2005/8/layout/orgChart1"/>
    <dgm:cxn modelId="{9D153127-7CBE-4C4E-A6B4-7EAAB135B4B5}" type="presParOf" srcId="{AF167815-85DD-458B-8194-5B5B0BA5C4D2}" destId="{9B2DFBE0-872A-4E01-A1E7-A861554B217B}" srcOrd="2" destOrd="0" presId="urn:microsoft.com/office/officeart/2005/8/layout/orgChart1"/>
    <dgm:cxn modelId="{CC7E2EC5-B18D-47AB-9D6C-C54F25643668}" type="presParOf" srcId="{6CB02A56-D93A-4D07-BB0B-2F3B4F5E7F0D}" destId="{98A9DBA4-7672-4C8D-A854-48035A2A1D04}" srcOrd="16" destOrd="0" presId="urn:microsoft.com/office/officeart/2005/8/layout/orgChart1"/>
    <dgm:cxn modelId="{D9601D26-EA1B-4FDC-8705-BEC617AE45B2}" type="presParOf" srcId="{6CB02A56-D93A-4D07-BB0B-2F3B4F5E7F0D}" destId="{2E5731BB-7958-46E0-A5CE-C09171A0CC6E}" srcOrd="17" destOrd="0" presId="urn:microsoft.com/office/officeart/2005/8/layout/orgChart1"/>
    <dgm:cxn modelId="{F27C353B-F2EF-4A4F-A3E9-0FE73E14F548}" type="presParOf" srcId="{2E5731BB-7958-46E0-A5CE-C09171A0CC6E}" destId="{B951300D-1223-45D7-B41D-FD9127CD592A}" srcOrd="0" destOrd="0" presId="urn:microsoft.com/office/officeart/2005/8/layout/orgChart1"/>
    <dgm:cxn modelId="{A5464055-4E6C-4E46-BDC4-8D2D05A9B04C}" type="presParOf" srcId="{B951300D-1223-45D7-B41D-FD9127CD592A}" destId="{FE9C458B-E646-47D8-8A3D-F76DCAA462D5}" srcOrd="0" destOrd="0" presId="urn:microsoft.com/office/officeart/2005/8/layout/orgChart1"/>
    <dgm:cxn modelId="{6B9F2CCB-B151-4876-9A5C-44AC217F6EAE}" type="presParOf" srcId="{B951300D-1223-45D7-B41D-FD9127CD592A}" destId="{D760BC72-63E9-4BBA-953C-6CBB2CC213DC}" srcOrd="1" destOrd="0" presId="urn:microsoft.com/office/officeart/2005/8/layout/orgChart1"/>
    <dgm:cxn modelId="{C7F9EB7C-F7F0-44ED-A012-FC15142D0EAB}" type="presParOf" srcId="{2E5731BB-7958-46E0-A5CE-C09171A0CC6E}" destId="{9FFCE5BA-23B7-401E-9956-552DAC513527}" srcOrd="1" destOrd="0" presId="urn:microsoft.com/office/officeart/2005/8/layout/orgChart1"/>
    <dgm:cxn modelId="{697B60DA-25AF-4840-AF2C-2F26F78C5514}" type="presParOf" srcId="{2E5731BB-7958-46E0-A5CE-C09171A0CC6E}" destId="{C3F97B5E-A36C-48F5-8D97-8760E92EB188}" srcOrd="2" destOrd="0" presId="urn:microsoft.com/office/officeart/2005/8/layout/orgChart1"/>
    <dgm:cxn modelId="{814AFCEF-8D70-47C5-BAA3-22CBA86A857A}" type="presParOf" srcId="{97B01FA7-6CA3-44EF-B817-E10355179CA5}" destId="{896F8E73-E178-4C05-A38F-AFDD7621D608}" srcOrd="2" destOrd="0" presId="urn:microsoft.com/office/officeart/2005/8/layout/orgChart1"/>
    <dgm:cxn modelId="{4D899206-10FC-498D-85AA-C9BB05C16F10}" type="presParOf" srcId="{015C7F66-D83C-47AD-B045-7EEE16495E6C}" destId="{B82CBD1C-136C-4A43-9E32-97DF679F4331}" srcOrd="4" destOrd="0" presId="urn:microsoft.com/office/officeart/2005/8/layout/orgChart1"/>
    <dgm:cxn modelId="{0C427E3D-C46A-4053-B250-3457E74D4CA6}" type="presParOf" srcId="{015C7F66-D83C-47AD-B045-7EEE16495E6C}" destId="{7803A722-7DD4-462F-BE54-CBA13F48121A}" srcOrd="5" destOrd="0" presId="urn:microsoft.com/office/officeart/2005/8/layout/orgChart1"/>
    <dgm:cxn modelId="{4EF5B269-9E85-4735-B261-3646AB4BAF9D}" type="presParOf" srcId="{7803A722-7DD4-462F-BE54-CBA13F48121A}" destId="{2FBD3E30-4366-4F27-B567-4963B1168549}" srcOrd="0" destOrd="0" presId="urn:microsoft.com/office/officeart/2005/8/layout/orgChart1"/>
    <dgm:cxn modelId="{3DCEEDC5-9EAC-4194-950F-674D38CAA992}" type="presParOf" srcId="{2FBD3E30-4366-4F27-B567-4963B1168549}" destId="{1973E795-A303-48EC-8297-0F08C1F59EB1}" srcOrd="0" destOrd="0" presId="urn:microsoft.com/office/officeart/2005/8/layout/orgChart1"/>
    <dgm:cxn modelId="{B8BE51A0-19E0-4873-8226-28E62B70C166}" type="presParOf" srcId="{2FBD3E30-4366-4F27-B567-4963B1168549}" destId="{E6E7D1DF-176E-429A-AE8A-883532507628}" srcOrd="1" destOrd="0" presId="urn:microsoft.com/office/officeart/2005/8/layout/orgChart1"/>
    <dgm:cxn modelId="{00F133C7-1E71-47F4-87FE-8072291CF50C}" type="presParOf" srcId="{7803A722-7DD4-462F-BE54-CBA13F48121A}" destId="{DC79B7F5-7E27-487F-8519-C1F3768B4BFA}" srcOrd="1" destOrd="0" presId="urn:microsoft.com/office/officeart/2005/8/layout/orgChart1"/>
    <dgm:cxn modelId="{EE298BEC-1F69-4698-87FC-B0519431A1A1}" type="presParOf" srcId="{DC79B7F5-7E27-487F-8519-C1F3768B4BFA}" destId="{5DCB02F3-F42B-452D-856B-72D5DEF4A669}" srcOrd="0" destOrd="0" presId="urn:microsoft.com/office/officeart/2005/8/layout/orgChart1"/>
    <dgm:cxn modelId="{14EE029D-FE58-463E-9C08-D443FF943DEE}" type="presParOf" srcId="{DC79B7F5-7E27-487F-8519-C1F3768B4BFA}" destId="{83EEE118-51D4-4425-B942-3B85E4216496}" srcOrd="1" destOrd="0" presId="urn:microsoft.com/office/officeart/2005/8/layout/orgChart1"/>
    <dgm:cxn modelId="{419D4F1C-698E-4807-BAC5-5B51F1DAE912}" type="presParOf" srcId="{83EEE118-51D4-4425-B942-3B85E4216496}" destId="{53A1A057-6C89-4324-AB51-F757B542307D}" srcOrd="0" destOrd="0" presId="urn:microsoft.com/office/officeart/2005/8/layout/orgChart1"/>
    <dgm:cxn modelId="{BB8D1BC1-799F-4A49-B1CF-7A521C7C0E1E}" type="presParOf" srcId="{53A1A057-6C89-4324-AB51-F757B542307D}" destId="{5E751751-0E8F-415C-836F-934E2062350F}" srcOrd="0" destOrd="0" presId="urn:microsoft.com/office/officeart/2005/8/layout/orgChart1"/>
    <dgm:cxn modelId="{A3FC1EE5-5D05-4831-947D-4A32E7206B6E}" type="presParOf" srcId="{53A1A057-6C89-4324-AB51-F757B542307D}" destId="{DC46D76F-4C27-4290-8313-43DC9512397E}" srcOrd="1" destOrd="0" presId="urn:microsoft.com/office/officeart/2005/8/layout/orgChart1"/>
    <dgm:cxn modelId="{9F987FA5-D0D9-4BA8-A1E9-5DC81E512948}" type="presParOf" srcId="{83EEE118-51D4-4425-B942-3B85E4216496}" destId="{B5410F0B-3909-43C2-AC09-8A067687852D}" srcOrd="1" destOrd="0" presId="urn:microsoft.com/office/officeart/2005/8/layout/orgChart1"/>
    <dgm:cxn modelId="{F977E8B1-FF3D-4445-95BB-0579DA222D34}" type="presParOf" srcId="{B5410F0B-3909-43C2-AC09-8A067687852D}" destId="{A93213FC-3B0F-47D3-8F33-FE55C3B141E9}" srcOrd="0" destOrd="0" presId="urn:microsoft.com/office/officeart/2005/8/layout/orgChart1"/>
    <dgm:cxn modelId="{BDF2482D-4C6E-4084-9423-E6B5B69B41D2}" type="presParOf" srcId="{B5410F0B-3909-43C2-AC09-8A067687852D}" destId="{CF82823F-1DF5-4BC9-8462-E71F2E6F5EC9}" srcOrd="1" destOrd="0" presId="urn:microsoft.com/office/officeart/2005/8/layout/orgChart1"/>
    <dgm:cxn modelId="{A3CB5D68-4673-42A9-8B5E-BF29D468E303}" type="presParOf" srcId="{CF82823F-1DF5-4BC9-8462-E71F2E6F5EC9}" destId="{4E1FC536-20E6-491D-9BF7-638C06F5673F}" srcOrd="0" destOrd="0" presId="urn:microsoft.com/office/officeart/2005/8/layout/orgChart1"/>
    <dgm:cxn modelId="{1B87D063-2B0C-415A-A5B8-D2D7111E18C8}" type="presParOf" srcId="{4E1FC536-20E6-491D-9BF7-638C06F5673F}" destId="{F7487E2D-7756-482E-A35C-71408F13C7DC}" srcOrd="0" destOrd="0" presId="urn:microsoft.com/office/officeart/2005/8/layout/orgChart1"/>
    <dgm:cxn modelId="{1D0005EE-1BB5-45E9-9815-E6D197510273}" type="presParOf" srcId="{4E1FC536-20E6-491D-9BF7-638C06F5673F}" destId="{FBD42764-FB89-4DCF-9F30-C7BD3D7D7DDF}" srcOrd="1" destOrd="0" presId="urn:microsoft.com/office/officeart/2005/8/layout/orgChart1"/>
    <dgm:cxn modelId="{F3574D13-2DAB-401A-AE55-C8E5C1D43E47}" type="presParOf" srcId="{CF82823F-1DF5-4BC9-8462-E71F2E6F5EC9}" destId="{1435727E-1F3D-4FF5-B877-2E8234292E0C}" srcOrd="1" destOrd="0" presId="urn:microsoft.com/office/officeart/2005/8/layout/orgChart1"/>
    <dgm:cxn modelId="{6BEFCFD1-0568-4337-BB5F-D83A84422EA7}" type="presParOf" srcId="{CF82823F-1DF5-4BC9-8462-E71F2E6F5EC9}" destId="{56E4BDE2-2C6E-4656-ABC6-2EC15A940C2E}" srcOrd="2" destOrd="0" presId="urn:microsoft.com/office/officeart/2005/8/layout/orgChart1"/>
    <dgm:cxn modelId="{BC465CF0-83C6-43B6-A7E3-5F66342B75FB}" type="presParOf" srcId="{B5410F0B-3909-43C2-AC09-8A067687852D}" destId="{B345021E-4135-4C73-B707-21020EC3FEDA}" srcOrd="2" destOrd="0" presId="urn:microsoft.com/office/officeart/2005/8/layout/orgChart1"/>
    <dgm:cxn modelId="{9FC304E9-0635-4C10-8533-C8C895C91AFF}" type="presParOf" srcId="{B5410F0B-3909-43C2-AC09-8A067687852D}" destId="{A9BFDE7B-12BE-47ED-B959-D49822770689}" srcOrd="3" destOrd="0" presId="urn:microsoft.com/office/officeart/2005/8/layout/orgChart1"/>
    <dgm:cxn modelId="{F4C744FD-2C26-4E9E-A71E-A35CE9E08A6B}" type="presParOf" srcId="{A9BFDE7B-12BE-47ED-B959-D49822770689}" destId="{0AFFB106-E546-4386-811B-52FD85467D50}" srcOrd="0" destOrd="0" presId="urn:microsoft.com/office/officeart/2005/8/layout/orgChart1"/>
    <dgm:cxn modelId="{B72F4200-E568-47C7-B31C-A7643ADF1A26}" type="presParOf" srcId="{0AFFB106-E546-4386-811B-52FD85467D50}" destId="{F57122E2-51A9-42D5-B94C-BFE3A4BA4124}" srcOrd="0" destOrd="0" presId="urn:microsoft.com/office/officeart/2005/8/layout/orgChart1"/>
    <dgm:cxn modelId="{03FD8FF9-AB00-4092-95B3-58C4576FC05D}" type="presParOf" srcId="{0AFFB106-E546-4386-811B-52FD85467D50}" destId="{16B651CD-7600-46E4-95BE-1F853850606C}" srcOrd="1" destOrd="0" presId="urn:microsoft.com/office/officeart/2005/8/layout/orgChart1"/>
    <dgm:cxn modelId="{C2E1CB28-7E3D-4396-A63C-4880B572AC42}" type="presParOf" srcId="{A9BFDE7B-12BE-47ED-B959-D49822770689}" destId="{AE596C0C-F871-43C6-BE62-A6B776AB8ED5}" srcOrd="1" destOrd="0" presId="urn:microsoft.com/office/officeart/2005/8/layout/orgChart1"/>
    <dgm:cxn modelId="{88A160F2-8692-4902-9C97-F741BDC69B67}" type="presParOf" srcId="{A9BFDE7B-12BE-47ED-B959-D49822770689}" destId="{47F89615-D41F-4053-BE25-E5F3A66A98F5}" srcOrd="2" destOrd="0" presId="urn:microsoft.com/office/officeart/2005/8/layout/orgChart1"/>
    <dgm:cxn modelId="{C4C98020-EC79-4A18-956C-68AAAA6675E0}" type="presParOf" srcId="{B5410F0B-3909-43C2-AC09-8A067687852D}" destId="{A4B18A77-2225-4A0A-857D-9DFC7D16F738}" srcOrd="4" destOrd="0" presId="urn:microsoft.com/office/officeart/2005/8/layout/orgChart1"/>
    <dgm:cxn modelId="{68EBF417-7468-4C8F-A184-72AF6F19E023}" type="presParOf" srcId="{B5410F0B-3909-43C2-AC09-8A067687852D}" destId="{1D4B5C44-DF33-437C-BAB4-25B324A394C2}" srcOrd="5" destOrd="0" presId="urn:microsoft.com/office/officeart/2005/8/layout/orgChart1"/>
    <dgm:cxn modelId="{E322957B-29B4-4BE2-86F9-941B3DD76E9A}" type="presParOf" srcId="{1D4B5C44-DF33-437C-BAB4-25B324A394C2}" destId="{23788901-ACE3-4890-848E-38D398908C98}" srcOrd="0" destOrd="0" presId="urn:microsoft.com/office/officeart/2005/8/layout/orgChart1"/>
    <dgm:cxn modelId="{208A8A3E-68D6-4DF2-B0D4-3408D93B6FEE}" type="presParOf" srcId="{23788901-ACE3-4890-848E-38D398908C98}" destId="{04F5CEB8-ACE2-453E-84F6-8F47F3ED0216}" srcOrd="0" destOrd="0" presId="urn:microsoft.com/office/officeart/2005/8/layout/orgChart1"/>
    <dgm:cxn modelId="{41946735-4D9C-408B-A5EA-951B485BAB63}" type="presParOf" srcId="{23788901-ACE3-4890-848E-38D398908C98}" destId="{E7B198D7-7E09-4ACC-BB95-E9D5400C76A4}" srcOrd="1" destOrd="0" presId="urn:microsoft.com/office/officeart/2005/8/layout/orgChart1"/>
    <dgm:cxn modelId="{F07F9A3E-3805-43BF-A13A-23B249F648C4}" type="presParOf" srcId="{1D4B5C44-DF33-437C-BAB4-25B324A394C2}" destId="{B6A98BBF-7824-403E-90C8-0DD8FB68D6A6}" srcOrd="1" destOrd="0" presId="urn:microsoft.com/office/officeart/2005/8/layout/orgChart1"/>
    <dgm:cxn modelId="{5D8DC77E-8D3C-439E-84EE-D1892D843982}" type="presParOf" srcId="{1D4B5C44-DF33-437C-BAB4-25B324A394C2}" destId="{3E67B8AA-6B9B-4A8A-A8CD-4FF7F7FFBE4C}" srcOrd="2" destOrd="0" presId="urn:microsoft.com/office/officeart/2005/8/layout/orgChart1"/>
    <dgm:cxn modelId="{37760138-2E89-4957-BD1A-0DD8853A2C73}" type="presParOf" srcId="{B5410F0B-3909-43C2-AC09-8A067687852D}" destId="{8F53649C-DAC7-4967-92CA-A2CF8CF198C3}" srcOrd="6" destOrd="0" presId="urn:microsoft.com/office/officeart/2005/8/layout/orgChart1"/>
    <dgm:cxn modelId="{8047AA97-045C-4333-8072-B288182EF5AC}" type="presParOf" srcId="{B5410F0B-3909-43C2-AC09-8A067687852D}" destId="{F6E2E6C5-7F60-4C16-B001-4FA35405290C}" srcOrd="7" destOrd="0" presId="urn:microsoft.com/office/officeart/2005/8/layout/orgChart1"/>
    <dgm:cxn modelId="{C09601DA-AB3F-4D25-9992-384849760A9A}" type="presParOf" srcId="{F6E2E6C5-7F60-4C16-B001-4FA35405290C}" destId="{D5F89FEB-2FF3-4D83-B1BC-A88930D60C13}" srcOrd="0" destOrd="0" presId="urn:microsoft.com/office/officeart/2005/8/layout/orgChart1"/>
    <dgm:cxn modelId="{A1D89700-A7DD-408D-9F95-EFEAD236F23F}" type="presParOf" srcId="{D5F89FEB-2FF3-4D83-B1BC-A88930D60C13}" destId="{52E328BB-1F4C-4042-A21E-BA9DE5A3295A}" srcOrd="0" destOrd="0" presId="urn:microsoft.com/office/officeart/2005/8/layout/orgChart1"/>
    <dgm:cxn modelId="{6D321083-EB46-427C-B089-79DC6224A7B8}" type="presParOf" srcId="{D5F89FEB-2FF3-4D83-B1BC-A88930D60C13}" destId="{D9BB836D-4EC8-4A2E-B511-D115E3EF98F4}" srcOrd="1" destOrd="0" presId="urn:microsoft.com/office/officeart/2005/8/layout/orgChart1"/>
    <dgm:cxn modelId="{EE52BDAA-0BBF-41EF-BC1E-81390EA53027}" type="presParOf" srcId="{F6E2E6C5-7F60-4C16-B001-4FA35405290C}" destId="{D933682C-C544-44B3-A04B-C8DB7F0D9C69}" srcOrd="1" destOrd="0" presId="urn:microsoft.com/office/officeart/2005/8/layout/orgChart1"/>
    <dgm:cxn modelId="{5217F5F5-3F34-4490-9CA8-119CA33BA146}" type="presParOf" srcId="{F6E2E6C5-7F60-4C16-B001-4FA35405290C}" destId="{00BE927F-B0FA-4065-8AAF-5348ADC083C4}" srcOrd="2" destOrd="0" presId="urn:microsoft.com/office/officeart/2005/8/layout/orgChart1"/>
    <dgm:cxn modelId="{3DCD5C81-8DE8-46DA-9182-D6882EDFD9A4}" type="presParOf" srcId="{83EEE118-51D4-4425-B942-3B85E4216496}" destId="{DC79BE58-111C-4FA1-9E57-D0B425E81F1D}" srcOrd="2" destOrd="0" presId="urn:microsoft.com/office/officeart/2005/8/layout/orgChart1"/>
    <dgm:cxn modelId="{DE4C01C1-8520-4CDA-B5B3-763C310D0B94}" type="presParOf" srcId="{7803A722-7DD4-462F-BE54-CBA13F48121A}" destId="{94FCD4B2-4ACF-4B23-9435-901F30CE9E4D}" srcOrd="2" destOrd="0" presId="urn:microsoft.com/office/officeart/2005/8/layout/orgChart1"/>
    <dgm:cxn modelId="{0E41337D-3F52-496A-96CE-7938AD5057B4}" type="presParOf" srcId="{B22B74BB-4411-4661-B6C9-F1373DAB7317}" destId="{9C8EA695-B653-427C-B9A7-B61266532DD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F53992-BC3F-40BE-AB33-2782E539DBF1}" type="doc">
      <dgm:prSet loTypeId="urn:microsoft.com/office/officeart/2005/8/layout/orgChart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C2D17DF1-2792-43FC-A4D8-ED37D6D68815}">
      <dgm:prSet phldrT="[Tekst]" custT="1"/>
      <dgm:spPr>
        <a:solidFill>
          <a:schemeClr val="tx1">
            <a:lumMod val="65000"/>
            <a:lumOff val="35000"/>
          </a:schemeClr>
        </a:solidFill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>
              <a:latin typeface="Calibri" panose="020F0502020204030204"/>
              <a:ea typeface="+mn-ea"/>
              <a:cs typeface="+mn-cs"/>
            </a:rPr>
            <a:t> Helse, omsorg og sosial</a:t>
          </a:r>
        </a:p>
      </dgm:t>
    </dgm:pt>
    <dgm:pt modelId="{348F1CCE-11D8-43F6-A666-FF88ABEA5731}" type="parTrans" cxnId="{83D2A7A4-690B-472A-A1A2-F7945B1B9100}">
      <dgm:prSet/>
      <dgm:spPr/>
      <dgm:t>
        <a:bodyPr/>
        <a:lstStyle/>
        <a:p>
          <a:endParaRPr lang="nb-NO"/>
        </a:p>
      </dgm:t>
    </dgm:pt>
    <dgm:pt modelId="{9B81F5F7-FF51-454C-AFD6-A21A3760945B}" type="sibTrans" cxnId="{83D2A7A4-690B-472A-A1A2-F7945B1B9100}">
      <dgm:prSet/>
      <dgm:spPr/>
      <dgm:t>
        <a:bodyPr/>
        <a:lstStyle/>
        <a:p>
          <a:endParaRPr lang="nb-NO"/>
        </a:p>
      </dgm:t>
    </dgm:pt>
    <dgm:pt modelId="{E58213C4-31AC-4000-A09C-2B905A1D7B77}">
      <dgm:prSet phldrT="[Tekst]" custT="1"/>
      <dgm:spPr/>
      <dgm:t>
        <a:bodyPr spcFirstLastPara="0" vert="horz" wrap="square" lIns="10160" tIns="10160" rIns="10160" bIns="10160" numCol="1" spcCol="1270" anchor="ctr" anchorCtr="0"/>
        <a:lstStyle/>
        <a:p>
          <a:r>
            <a:rPr lang="nb-NO" sz="1100" kern="1200" dirty="0">
              <a:latin typeface="Calibri" panose="020F0502020204030204"/>
              <a:ea typeface="+mn-ea"/>
              <a:cs typeface="+mn-cs"/>
            </a:rPr>
            <a:t>Virksomhet</a:t>
          </a:r>
          <a:br>
            <a:rPr lang="nb-NO" sz="1100" kern="1200" dirty="0">
              <a:latin typeface="+mn-lt"/>
            </a:rPr>
          </a:br>
          <a:r>
            <a:rPr lang="nb-NO" sz="1100" kern="1200" dirty="0">
              <a:latin typeface="Calibri" panose="020F0502020204030204"/>
              <a:ea typeface="+mn-ea"/>
              <a:cs typeface="+mn-cs"/>
            </a:rPr>
            <a:t>Forebyggende</a:t>
          </a:r>
          <a:r>
            <a:rPr lang="nb-NO" sz="1100" kern="1200" dirty="0">
              <a:latin typeface="+mn-lt"/>
            </a:rPr>
            <a:t> og behandlende tjenester til voksne</a:t>
          </a:r>
        </a:p>
      </dgm:t>
    </dgm:pt>
    <dgm:pt modelId="{24717BD0-CE26-448A-AC7B-123C61E26AA2}" type="parTrans" cxnId="{100F404B-2295-4E3F-8EDA-188C6D543572}">
      <dgm:prSet/>
      <dgm:spPr/>
      <dgm:t>
        <a:bodyPr/>
        <a:lstStyle/>
        <a:p>
          <a:endParaRPr lang="nb-NO"/>
        </a:p>
      </dgm:t>
    </dgm:pt>
    <dgm:pt modelId="{3558331C-C9A2-4AD4-8F16-6E6DCB13B816}" type="sibTrans" cxnId="{100F404B-2295-4E3F-8EDA-188C6D543572}">
      <dgm:prSet/>
      <dgm:spPr/>
      <dgm:t>
        <a:bodyPr/>
        <a:lstStyle/>
        <a:p>
          <a:endParaRPr lang="nb-NO"/>
        </a:p>
      </dgm:t>
    </dgm:pt>
    <dgm:pt modelId="{5162D286-D64A-4CA1-B6D8-63FBE4DCD06B}">
      <dgm:prSet phldrT="[Tekst]"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>
              <a:latin typeface="Calibri" panose="020F0502020204030204"/>
              <a:ea typeface="+mn-ea"/>
              <a:cs typeface="+mn-cs"/>
            </a:rPr>
            <a:t>Virksomhet</a:t>
          </a:r>
          <a:br>
            <a:rPr lang="nb-NO" sz="1100" kern="1200" dirty="0">
              <a:latin typeface="Calibri" panose="020F0502020204030204"/>
              <a:ea typeface="+mn-ea"/>
              <a:cs typeface="+mn-cs"/>
            </a:rPr>
          </a:br>
          <a:r>
            <a:rPr lang="nb-NO" sz="1100" kern="1200" dirty="0">
              <a:latin typeface="Calibri" panose="020F0502020204030204"/>
              <a:ea typeface="+mn-ea"/>
              <a:cs typeface="+mn-cs"/>
            </a:rPr>
            <a:t>Hjemmebaserte tjenester</a:t>
          </a:r>
        </a:p>
      </dgm:t>
    </dgm:pt>
    <dgm:pt modelId="{993E0CEE-8673-4BC7-B510-8AE88843C365}" type="parTrans" cxnId="{93A68741-4181-492B-8A9D-9AD0D2602559}">
      <dgm:prSet/>
      <dgm:spPr/>
      <dgm:t>
        <a:bodyPr/>
        <a:lstStyle/>
        <a:p>
          <a:endParaRPr lang="nb-NO"/>
        </a:p>
      </dgm:t>
    </dgm:pt>
    <dgm:pt modelId="{A78F26C7-DC72-4C22-95A8-D7ED5FAD52E7}" type="sibTrans" cxnId="{93A68741-4181-492B-8A9D-9AD0D2602559}">
      <dgm:prSet/>
      <dgm:spPr/>
      <dgm:t>
        <a:bodyPr/>
        <a:lstStyle/>
        <a:p>
          <a:endParaRPr lang="nb-NO"/>
        </a:p>
      </dgm:t>
    </dgm:pt>
    <dgm:pt modelId="{FC88FA0B-6546-4D72-88D5-28D20D8BD5D5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>
              <a:latin typeface="Calibri" panose="020F0502020204030204"/>
              <a:ea typeface="+mn-ea"/>
              <a:cs typeface="+mn-cs"/>
            </a:rPr>
            <a:t>Virksomhet</a:t>
          </a:r>
          <a:br>
            <a:rPr lang="nb-NO" sz="1100" kern="1200" dirty="0">
              <a:latin typeface="Calibri" panose="020F0502020204030204"/>
              <a:ea typeface="+mn-ea"/>
              <a:cs typeface="+mn-cs"/>
            </a:rPr>
          </a:br>
          <a:r>
            <a:rPr lang="nb-NO" sz="1100" kern="1200" dirty="0">
              <a:latin typeface="Calibri" panose="020F0502020204030204"/>
              <a:ea typeface="+mn-ea"/>
              <a:cs typeface="+mn-cs"/>
            </a:rPr>
            <a:t>Miljøtjenesten</a:t>
          </a:r>
        </a:p>
      </dgm:t>
    </dgm:pt>
    <dgm:pt modelId="{1371D832-6721-4E2A-AEC2-F634E560AF8E}" type="parTrans" cxnId="{41ECB4B2-00B9-4A2A-87BB-5928A407ACA9}">
      <dgm:prSet/>
      <dgm:spPr>
        <a:ln w="6350"/>
      </dgm:spPr>
      <dgm:t>
        <a:bodyPr/>
        <a:lstStyle/>
        <a:p>
          <a:endParaRPr lang="nb-NO"/>
        </a:p>
      </dgm:t>
    </dgm:pt>
    <dgm:pt modelId="{DC0EF254-EB37-4CDE-A136-2CF1ED2722C4}" type="sibTrans" cxnId="{41ECB4B2-00B9-4A2A-87BB-5928A407ACA9}">
      <dgm:prSet/>
      <dgm:spPr/>
      <dgm:t>
        <a:bodyPr/>
        <a:lstStyle/>
        <a:p>
          <a:endParaRPr lang="nb-NO"/>
        </a:p>
      </dgm:t>
    </dgm:pt>
    <dgm:pt modelId="{C59ABBA1-AA08-4F41-B6EB-72D5114D2021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r>
            <a:rPr lang="nb-NO" sz="1100" kern="1200" dirty="0" err="1">
              <a:latin typeface="Calibri" panose="020F0502020204030204"/>
              <a:ea typeface="+mn-ea"/>
              <a:cs typeface="+mn-cs"/>
            </a:rPr>
            <a:t>Fysio</a:t>
          </a:r>
          <a:r>
            <a:rPr lang="nb-NO" sz="1100" kern="1200" dirty="0">
              <a:latin typeface="Calibri" panose="020F0502020204030204"/>
              <a:ea typeface="+mn-ea"/>
              <a:cs typeface="+mn-cs"/>
            </a:rPr>
            <a:t>-</a:t>
          </a:r>
          <a:r>
            <a:rPr lang="nb-NO" sz="1100" kern="1200" dirty="0"/>
            <a:t> og </a:t>
          </a:r>
          <a:r>
            <a:rPr lang="nb-NO" sz="1100" kern="1200" dirty="0">
              <a:latin typeface="Calibri" panose="020F0502020204030204"/>
              <a:ea typeface="+mn-ea"/>
              <a:cs typeface="+mn-cs"/>
            </a:rPr>
            <a:t>ergoterapi</a:t>
          </a:r>
          <a:r>
            <a:rPr lang="nb-NO" sz="1100" kern="1200" dirty="0"/>
            <a:t> </a:t>
          </a:r>
          <a:br>
            <a:rPr lang="nb-NO" sz="1100" kern="1200" dirty="0"/>
          </a:br>
          <a:r>
            <a:rPr lang="nb-NO" sz="1100" kern="1200" dirty="0"/>
            <a:t>til voksne</a:t>
          </a:r>
        </a:p>
      </dgm:t>
    </dgm:pt>
    <dgm:pt modelId="{E8A38292-44AE-48BD-87CF-B9454E523436}" type="parTrans" cxnId="{9ED2E38D-63C3-4BC9-A177-0E3185B27034}">
      <dgm:prSet/>
      <dgm:spPr/>
      <dgm:t>
        <a:bodyPr/>
        <a:lstStyle/>
        <a:p>
          <a:endParaRPr lang="nb-NO"/>
        </a:p>
      </dgm:t>
    </dgm:pt>
    <dgm:pt modelId="{84ACD82D-7058-4FD4-80FA-70225A8E98F8}" type="sibTrans" cxnId="{9ED2E38D-63C3-4BC9-A177-0E3185B27034}">
      <dgm:prSet/>
      <dgm:spPr/>
      <dgm:t>
        <a:bodyPr/>
        <a:lstStyle/>
        <a:p>
          <a:endParaRPr lang="nb-NO"/>
        </a:p>
      </dgm:t>
    </dgm:pt>
    <dgm:pt modelId="{0654C37B-46BC-4A2C-B151-C67EDD707A9E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>
              <a:latin typeface="Calibri" panose="020F0502020204030204"/>
              <a:ea typeface="+mn-ea"/>
              <a:cs typeface="+mn-cs"/>
            </a:rPr>
            <a:t>Tildelingsteam</a:t>
          </a:r>
        </a:p>
      </dgm:t>
    </dgm:pt>
    <dgm:pt modelId="{FABC8029-E65C-4E55-927B-3DECB851D89A}" type="parTrans" cxnId="{FDA40992-0A4A-48F5-8B5E-C93597916E40}">
      <dgm:prSet/>
      <dgm:spPr/>
      <dgm:t>
        <a:bodyPr/>
        <a:lstStyle/>
        <a:p>
          <a:endParaRPr lang="nb-NO"/>
        </a:p>
      </dgm:t>
    </dgm:pt>
    <dgm:pt modelId="{9D1632F1-A50C-4041-8CB6-B670CDAA8B5F}" type="sibTrans" cxnId="{FDA40992-0A4A-48F5-8B5E-C93597916E40}">
      <dgm:prSet/>
      <dgm:spPr/>
      <dgm:t>
        <a:bodyPr/>
        <a:lstStyle/>
        <a:p>
          <a:endParaRPr lang="nb-NO"/>
        </a:p>
      </dgm:t>
    </dgm:pt>
    <dgm:pt modelId="{34DB30BD-82A4-4496-BEE2-770FBD7510C6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Rus og psykisk lidelse (ROP)</a:t>
          </a:r>
        </a:p>
      </dgm:t>
    </dgm:pt>
    <dgm:pt modelId="{3BCBB178-E76C-4BB2-B0AB-3EE30875DD8D}" type="parTrans" cxnId="{69F559B6-7EB0-4830-B6E9-2CAD140F9EF8}">
      <dgm:prSet/>
      <dgm:spPr/>
      <dgm:t>
        <a:bodyPr/>
        <a:lstStyle/>
        <a:p>
          <a:endParaRPr lang="nb-NO"/>
        </a:p>
      </dgm:t>
    </dgm:pt>
    <dgm:pt modelId="{FCC5DBEA-142E-4CD8-A25E-64EFB1B1BF4D}" type="sibTrans" cxnId="{69F559B6-7EB0-4830-B6E9-2CAD140F9EF8}">
      <dgm:prSet/>
      <dgm:spPr/>
      <dgm:t>
        <a:bodyPr/>
        <a:lstStyle/>
        <a:p>
          <a:endParaRPr lang="nb-NO"/>
        </a:p>
      </dgm:t>
    </dgm:pt>
    <dgm:pt modelId="{683A5371-7A57-4E26-A28A-78683C7B2B63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>
              <a:latin typeface="Calibri" panose="020F0502020204030204"/>
              <a:ea typeface="+mn-ea"/>
              <a:cs typeface="+mn-cs"/>
            </a:rPr>
            <a:t>Hjemmesykepleie sone øst</a:t>
          </a:r>
        </a:p>
      </dgm:t>
    </dgm:pt>
    <dgm:pt modelId="{7D755B31-D115-4E80-AD3E-E2E54D65972C}" type="parTrans" cxnId="{F028C927-2C3C-46E9-A1F0-E0CAF33E7822}">
      <dgm:prSet/>
      <dgm:spPr/>
      <dgm:t>
        <a:bodyPr/>
        <a:lstStyle/>
        <a:p>
          <a:endParaRPr lang="nb-NO"/>
        </a:p>
      </dgm:t>
    </dgm:pt>
    <dgm:pt modelId="{4558E7CB-633E-416D-B2E1-6008E0FD01AF}" type="sibTrans" cxnId="{F028C927-2C3C-46E9-A1F0-E0CAF33E7822}">
      <dgm:prSet/>
      <dgm:spPr/>
      <dgm:t>
        <a:bodyPr/>
        <a:lstStyle/>
        <a:p>
          <a:endParaRPr lang="nb-NO"/>
        </a:p>
      </dgm:t>
    </dgm:pt>
    <dgm:pt modelId="{FFCB6607-957D-4A09-A9B0-6F4161E9D745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r>
            <a:rPr lang="nb-NO" sz="1100" kern="1200" dirty="0">
              <a:latin typeface="Calibri" panose="020F0502020204030204"/>
              <a:ea typeface="+mn-ea"/>
              <a:cs typeface="+mn-cs"/>
            </a:rPr>
            <a:t>Hjemmesykepleie</a:t>
          </a:r>
          <a:r>
            <a:rPr lang="nb-NO" sz="1100" kern="1200" dirty="0"/>
            <a:t> sone vest</a:t>
          </a:r>
        </a:p>
      </dgm:t>
    </dgm:pt>
    <dgm:pt modelId="{C5FCF1A5-CF41-40CF-AD62-70F830239EE7}" type="parTrans" cxnId="{6FA0B77C-8594-480B-BA81-E3D7E66E218F}">
      <dgm:prSet/>
      <dgm:spPr/>
      <dgm:t>
        <a:bodyPr/>
        <a:lstStyle/>
        <a:p>
          <a:endParaRPr lang="nb-NO"/>
        </a:p>
      </dgm:t>
    </dgm:pt>
    <dgm:pt modelId="{C550F583-08A4-4B7F-9F7F-4404E5CE0721}" type="sibTrans" cxnId="{6FA0B77C-8594-480B-BA81-E3D7E66E218F}">
      <dgm:prSet/>
      <dgm:spPr/>
      <dgm:t>
        <a:bodyPr/>
        <a:lstStyle/>
        <a:p>
          <a:endParaRPr lang="nb-NO"/>
        </a:p>
      </dgm:t>
    </dgm:pt>
    <dgm:pt modelId="{F1C7A353-15CF-452F-8F4F-099958868A0F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r>
            <a:rPr lang="nb-NO" sz="1100" kern="1200" dirty="0">
              <a:latin typeface="Calibri" panose="020F0502020204030204"/>
              <a:ea typeface="+mn-ea"/>
              <a:cs typeface="+mn-cs"/>
            </a:rPr>
            <a:t>Hjemmesykepleie</a:t>
          </a:r>
          <a:r>
            <a:rPr lang="nb-NO" sz="1100" kern="1200" dirty="0"/>
            <a:t> </a:t>
          </a:r>
          <a:r>
            <a:rPr lang="nb-NO" sz="1100" kern="1200" dirty="0">
              <a:latin typeface="Calibri" panose="020F0502020204030204"/>
              <a:ea typeface="+mn-ea"/>
              <a:cs typeface="+mn-cs"/>
            </a:rPr>
            <a:t>sone</a:t>
          </a:r>
          <a:r>
            <a:rPr lang="nb-NO" sz="1100" kern="1200" dirty="0"/>
            <a:t> nord</a:t>
          </a:r>
        </a:p>
      </dgm:t>
    </dgm:pt>
    <dgm:pt modelId="{FE72C17A-E4A7-4C87-AFC6-F1F23CB59F34}" type="parTrans" cxnId="{23011682-761F-4323-BFD7-D285DB072BA8}">
      <dgm:prSet/>
      <dgm:spPr/>
      <dgm:t>
        <a:bodyPr/>
        <a:lstStyle/>
        <a:p>
          <a:endParaRPr lang="nb-NO"/>
        </a:p>
      </dgm:t>
    </dgm:pt>
    <dgm:pt modelId="{17D495EF-F6DD-467D-809C-3806169183B0}" type="sibTrans" cxnId="{23011682-761F-4323-BFD7-D285DB072BA8}">
      <dgm:prSet/>
      <dgm:spPr/>
      <dgm:t>
        <a:bodyPr/>
        <a:lstStyle/>
        <a:p>
          <a:endParaRPr lang="nb-NO"/>
        </a:p>
      </dgm:t>
    </dgm:pt>
    <dgm:pt modelId="{45728F42-3761-40AA-B17A-E77D4E44F51B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Palliativt team</a:t>
          </a:r>
        </a:p>
      </dgm:t>
    </dgm:pt>
    <dgm:pt modelId="{B0CC5BFC-0F52-4D1F-91FD-C470FBABB83D}" type="parTrans" cxnId="{90DB507D-6A0C-48E8-BF59-2BB3D2F3377D}">
      <dgm:prSet/>
      <dgm:spPr/>
      <dgm:t>
        <a:bodyPr/>
        <a:lstStyle/>
        <a:p>
          <a:endParaRPr lang="nb-NO"/>
        </a:p>
      </dgm:t>
    </dgm:pt>
    <dgm:pt modelId="{D703DA65-2277-4CD4-871B-6F6B8FB00709}" type="sibTrans" cxnId="{90DB507D-6A0C-48E8-BF59-2BB3D2F3377D}">
      <dgm:prSet/>
      <dgm:spPr/>
      <dgm:t>
        <a:bodyPr/>
        <a:lstStyle/>
        <a:p>
          <a:endParaRPr lang="nb-NO"/>
        </a:p>
      </dgm:t>
    </dgm:pt>
    <dgm:pt modelId="{E11334BB-8D63-4479-8448-344F2086158E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Psykisk helse voksne</a:t>
          </a:r>
        </a:p>
      </dgm:t>
    </dgm:pt>
    <dgm:pt modelId="{E3BF9A06-FF18-43C7-87B3-5F25A223F4DD}" type="parTrans" cxnId="{9DAA9F0B-4046-4B68-892D-4EAFC741AC87}">
      <dgm:prSet/>
      <dgm:spPr/>
      <dgm:t>
        <a:bodyPr/>
        <a:lstStyle/>
        <a:p>
          <a:endParaRPr lang="nb-NO"/>
        </a:p>
      </dgm:t>
    </dgm:pt>
    <dgm:pt modelId="{4326E2B6-BFED-4933-8746-2C47F36EE94A}" type="sibTrans" cxnId="{9DAA9F0B-4046-4B68-892D-4EAFC741AC87}">
      <dgm:prSet/>
      <dgm:spPr/>
      <dgm:t>
        <a:bodyPr/>
        <a:lstStyle/>
        <a:p>
          <a:endParaRPr lang="nb-NO"/>
        </a:p>
      </dgm:t>
    </dgm:pt>
    <dgm:pt modelId="{B686A4A4-2BC2-4CBC-97F3-AF3630BB645B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Nesoddtangen gård</a:t>
          </a:r>
        </a:p>
      </dgm:t>
    </dgm:pt>
    <dgm:pt modelId="{18F59A47-0DFE-4FF5-B60C-314DCBB724CA}" type="parTrans" cxnId="{36026940-7CC1-4361-8CC1-ACAE3A9410EA}">
      <dgm:prSet/>
      <dgm:spPr/>
      <dgm:t>
        <a:bodyPr/>
        <a:lstStyle/>
        <a:p>
          <a:endParaRPr lang="nb-NO"/>
        </a:p>
      </dgm:t>
    </dgm:pt>
    <dgm:pt modelId="{9CF14922-1D60-4900-B8FF-39C67905915C}" type="sibTrans" cxnId="{36026940-7CC1-4361-8CC1-ACAE3A9410EA}">
      <dgm:prSet/>
      <dgm:spPr/>
      <dgm:t>
        <a:bodyPr/>
        <a:lstStyle/>
        <a:p>
          <a:endParaRPr lang="nb-NO"/>
        </a:p>
      </dgm:t>
    </dgm:pt>
    <dgm:pt modelId="{BFEBC04B-D2A0-4436-96BB-C7EF1A72D189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Dagavdelingen</a:t>
          </a:r>
        </a:p>
      </dgm:t>
    </dgm:pt>
    <dgm:pt modelId="{4A65A537-B6BC-47FB-B215-B2B6E051307A}" type="parTrans" cxnId="{D0382701-238D-4F32-A6F9-13C3DC586D62}">
      <dgm:prSet/>
      <dgm:spPr/>
      <dgm:t>
        <a:bodyPr/>
        <a:lstStyle/>
        <a:p>
          <a:endParaRPr lang="nb-NO"/>
        </a:p>
      </dgm:t>
    </dgm:pt>
    <dgm:pt modelId="{23D0FEBB-CA4F-4E69-ADCB-52DE5559B78F}" type="sibTrans" cxnId="{D0382701-238D-4F32-A6F9-13C3DC586D62}">
      <dgm:prSet/>
      <dgm:spPr/>
      <dgm:t>
        <a:bodyPr/>
        <a:lstStyle/>
        <a:p>
          <a:endParaRPr lang="nb-NO"/>
        </a:p>
      </dgm:t>
    </dgm:pt>
    <dgm:pt modelId="{F058EA46-D1DF-44DF-89D7-E962DDAD6121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Rehabiliteringsteam</a:t>
          </a:r>
        </a:p>
      </dgm:t>
    </dgm:pt>
    <dgm:pt modelId="{972297FF-9B71-4ECF-829C-726A46E4CDB4}" type="parTrans" cxnId="{6845AA0D-0456-4376-879D-6275885A9B54}">
      <dgm:prSet/>
      <dgm:spPr/>
      <dgm:t>
        <a:bodyPr/>
        <a:lstStyle/>
        <a:p>
          <a:endParaRPr lang="nb-NO"/>
        </a:p>
      </dgm:t>
    </dgm:pt>
    <dgm:pt modelId="{C9B23576-4B7C-40EA-BA2A-2C562C5B588E}" type="sibTrans" cxnId="{6845AA0D-0456-4376-879D-6275885A9B54}">
      <dgm:prSet/>
      <dgm:spPr/>
      <dgm:t>
        <a:bodyPr/>
        <a:lstStyle/>
        <a:p>
          <a:endParaRPr lang="nb-NO"/>
        </a:p>
      </dgm:t>
    </dgm:pt>
    <dgm:pt modelId="{117B4214-AE58-4A5F-A429-07F6721FCB1A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Bergertoppen</a:t>
          </a:r>
        </a:p>
      </dgm:t>
    </dgm:pt>
    <dgm:pt modelId="{67093A34-A85A-4177-95A9-35C47420631D}" type="parTrans" cxnId="{EAC659CD-C95C-46BB-BE6E-DB0C5EECDF6B}">
      <dgm:prSet/>
      <dgm:spPr/>
      <dgm:t>
        <a:bodyPr/>
        <a:lstStyle/>
        <a:p>
          <a:endParaRPr lang="nb-NO"/>
        </a:p>
      </dgm:t>
    </dgm:pt>
    <dgm:pt modelId="{9C02DA2D-E96D-4147-9981-039F209D19E0}" type="sibTrans" cxnId="{EAC659CD-C95C-46BB-BE6E-DB0C5EECDF6B}">
      <dgm:prSet/>
      <dgm:spPr/>
      <dgm:t>
        <a:bodyPr/>
        <a:lstStyle/>
        <a:p>
          <a:endParaRPr lang="nb-NO"/>
        </a:p>
      </dgm:t>
    </dgm:pt>
    <dgm:pt modelId="{635B24E5-C8D6-46F8-B4B3-8796AA4682E5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Hjertebakken</a:t>
          </a:r>
        </a:p>
      </dgm:t>
    </dgm:pt>
    <dgm:pt modelId="{71DFE3F3-A836-4A45-AC69-BF81140EE21E}" type="parTrans" cxnId="{0522D7F0-DB08-42B5-9614-F134216D6103}">
      <dgm:prSet/>
      <dgm:spPr/>
      <dgm:t>
        <a:bodyPr/>
        <a:lstStyle/>
        <a:p>
          <a:endParaRPr lang="nb-NO"/>
        </a:p>
      </dgm:t>
    </dgm:pt>
    <dgm:pt modelId="{42E95F60-AFEE-4CEE-BA1C-5EE5B082DED5}" type="sibTrans" cxnId="{0522D7F0-DB08-42B5-9614-F134216D6103}">
      <dgm:prSet/>
      <dgm:spPr/>
      <dgm:t>
        <a:bodyPr/>
        <a:lstStyle/>
        <a:p>
          <a:endParaRPr lang="nb-NO"/>
        </a:p>
      </dgm:t>
    </dgm:pt>
    <dgm:pt modelId="{F9FD2381-4B86-4DBA-BABD-E75247215B3A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Håkontoppen</a:t>
          </a:r>
        </a:p>
      </dgm:t>
    </dgm:pt>
    <dgm:pt modelId="{DE1D5964-921D-41A6-8111-8F6B5DFD46EB}" type="parTrans" cxnId="{8AC1B845-C3FD-43ED-A8F8-7AAB32898EE1}">
      <dgm:prSet/>
      <dgm:spPr/>
      <dgm:t>
        <a:bodyPr/>
        <a:lstStyle/>
        <a:p>
          <a:endParaRPr lang="nb-NO"/>
        </a:p>
      </dgm:t>
    </dgm:pt>
    <dgm:pt modelId="{E929A9C5-1647-41B8-8690-B414836AC8B6}" type="sibTrans" cxnId="{8AC1B845-C3FD-43ED-A8F8-7AAB32898EE1}">
      <dgm:prSet/>
      <dgm:spPr/>
      <dgm:t>
        <a:bodyPr/>
        <a:lstStyle/>
        <a:p>
          <a:endParaRPr lang="nb-NO"/>
        </a:p>
      </dgm:t>
    </dgm:pt>
    <dgm:pt modelId="{AEE5C009-FFAF-4951-8546-024AA6DDAAF4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Ødegårdveien</a:t>
          </a:r>
        </a:p>
      </dgm:t>
    </dgm:pt>
    <dgm:pt modelId="{EE123AB5-9FC3-443F-9571-AC1E2AD410E2}" type="parTrans" cxnId="{F4DF26B4-8BE6-4B4B-B99B-786BA215D210}">
      <dgm:prSet/>
      <dgm:spPr/>
      <dgm:t>
        <a:bodyPr/>
        <a:lstStyle/>
        <a:p>
          <a:endParaRPr lang="nb-NO"/>
        </a:p>
      </dgm:t>
    </dgm:pt>
    <dgm:pt modelId="{A14440DF-3169-4F20-B3D9-02812A4186B1}" type="sibTrans" cxnId="{F4DF26B4-8BE6-4B4B-B99B-786BA215D210}">
      <dgm:prSet/>
      <dgm:spPr/>
      <dgm:t>
        <a:bodyPr/>
        <a:lstStyle/>
        <a:p>
          <a:endParaRPr lang="nb-NO"/>
        </a:p>
      </dgm:t>
    </dgm:pt>
    <dgm:pt modelId="{7B990A2B-3AEE-4AFA-85F3-D724DF4AB109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r>
            <a:rPr lang="nb-NO" sz="1100" kern="1200">
              <a:latin typeface="Calibri" panose="020F0502020204030204"/>
              <a:ea typeface="+mn-ea"/>
              <a:cs typeface="+mn-cs"/>
            </a:rPr>
            <a:t>Opplæring</a:t>
          </a:r>
          <a:r>
            <a:rPr lang="nb-NO" sz="1100" kern="1200">
              <a:latin typeface="+mn-lt"/>
              <a:ea typeface="Roboto" panose="02000000000000000000" pitchFamily="2" charset="0"/>
            </a:rPr>
            <a:t>, </a:t>
          </a:r>
          <a:r>
            <a:rPr lang="nb-NO" sz="1100" kern="1200">
              <a:latin typeface="+mn-lt"/>
              <a:ea typeface="Roboto" panose="02000000000000000000" pitchFamily="2" charset="0"/>
              <a:cs typeface="+mn-cs"/>
            </a:rPr>
            <a:t>dagtilbud</a:t>
          </a:r>
          <a:r>
            <a:rPr lang="nb-NO" sz="1100" kern="1200">
              <a:latin typeface="+mn-lt"/>
              <a:ea typeface="Roboto" panose="02000000000000000000" pitchFamily="2" charset="0"/>
            </a:rPr>
            <a:t> og tilrettelagt aktivitet</a:t>
          </a:r>
        </a:p>
      </dgm:t>
    </dgm:pt>
    <dgm:pt modelId="{FAE0C305-D6DB-4EA9-A979-FEC32F43C493}" type="parTrans" cxnId="{AB5BA64E-740D-4281-A79A-13383913AF8B}">
      <dgm:prSet/>
      <dgm:spPr/>
      <dgm:t>
        <a:bodyPr/>
        <a:lstStyle/>
        <a:p>
          <a:endParaRPr lang="nb-NO"/>
        </a:p>
      </dgm:t>
    </dgm:pt>
    <dgm:pt modelId="{B836CCF8-4ECE-4E35-9AD3-C099109F9199}" type="sibTrans" cxnId="{AB5BA64E-740D-4281-A79A-13383913AF8B}">
      <dgm:prSet/>
      <dgm:spPr/>
      <dgm:t>
        <a:bodyPr/>
        <a:lstStyle/>
        <a:p>
          <a:endParaRPr lang="nb-NO"/>
        </a:p>
      </dgm:t>
    </dgm:pt>
    <dgm:pt modelId="{F5F1751F-E85A-4625-A353-6E8BD955E16A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Skoklefallåsen omsorgsboliger</a:t>
          </a:r>
        </a:p>
      </dgm:t>
    </dgm:pt>
    <dgm:pt modelId="{8D6726E0-8F2F-4BBA-95F6-30863DF18E32}" type="parTrans" cxnId="{E36EA692-7CAF-4F69-9802-E88C06E88DDA}">
      <dgm:prSet/>
      <dgm:spPr/>
      <dgm:t>
        <a:bodyPr/>
        <a:lstStyle/>
        <a:p>
          <a:endParaRPr lang="nb-NO"/>
        </a:p>
      </dgm:t>
    </dgm:pt>
    <dgm:pt modelId="{B9CAFC89-B577-4EBC-B197-13A9F739DE8B}" type="sibTrans" cxnId="{E36EA692-7CAF-4F69-9802-E88C06E88DDA}">
      <dgm:prSet/>
      <dgm:spPr/>
      <dgm:t>
        <a:bodyPr/>
        <a:lstStyle/>
        <a:p>
          <a:endParaRPr lang="nb-NO"/>
        </a:p>
      </dgm:t>
    </dgm:pt>
    <dgm:pt modelId="{CF57895A-20C5-42E6-842A-39E5333E08C6}" type="asst">
      <dgm:prSet custT="1"/>
      <dgm:spPr>
        <a:solidFill>
          <a:schemeClr val="bg2">
            <a:lumMod val="50000"/>
          </a:schemeClr>
        </a:solidFill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latin typeface="Calibri" panose="020F0502020204030204"/>
              <a:ea typeface="+mn-ea"/>
              <a:cs typeface="+mn-cs"/>
            </a:rPr>
            <a:t>Kommuneoverlege</a:t>
          </a:r>
        </a:p>
      </dgm:t>
    </dgm:pt>
    <dgm:pt modelId="{18E671BB-7AE8-4600-93F2-D5386047784B}" type="sibTrans" cxnId="{19A3F0FD-8A19-4E94-A4F3-4FDD07B4E1F3}">
      <dgm:prSet/>
      <dgm:spPr/>
      <dgm:t>
        <a:bodyPr/>
        <a:lstStyle/>
        <a:p>
          <a:endParaRPr lang="nb-NO"/>
        </a:p>
      </dgm:t>
    </dgm:pt>
    <dgm:pt modelId="{8B39F931-ED20-4992-B415-06F4D9BAC12A}" type="parTrans" cxnId="{19A3F0FD-8A19-4E94-A4F3-4FDD07B4E1F3}">
      <dgm:prSet/>
      <dgm:spPr/>
      <dgm:t>
        <a:bodyPr/>
        <a:lstStyle/>
        <a:p>
          <a:endParaRPr lang="nb-NO"/>
        </a:p>
      </dgm:t>
    </dgm:pt>
    <dgm:pt modelId="{CE727BB6-AF6E-4E52-825E-3B77E7A5619F}">
      <dgm:prSet phldrT="[Tekst]"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Virksomhet</a:t>
          </a:r>
          <a:br>
            <a:rPr lang="nb-NO" sz="1100" kern="1200">
              <a:latin typeface="Calibri" panose="020F0502020204030204"/>
              <a:ea typeface="+mn-ea"/>
              <a:cs typeface="+mn-cs"/>
            </a:rPr>
          </a:br>
          <a:r>
            <a:rPr lang="nb-NO" sz="1100" kern="1200">
              <a:latin typeface="Calibri" panose="020F0502020204030204"/>
              <a:ea typeface="+mn-ea"/>
              <a:cs typeface="+mn-cs"/>
            </a:rPr>
            <a:t>Integrering og mangfold</a:t>
          </a:r>
        </a:p>
      </dgm:t>
    </dgm:pt>
    <dgm:pt modelId="{58F680A9-8E48-4B51-8471-DC9C52C888D2}" type="parTrans" cxnId="{A0E77DC7-0617-4957-85E3-91685468CB44}">
      <dgm:prSet/>
      <dgm:spPr/>
      <dgm:t>
        <a:bodyPr/>
        <a:lstStyle/>
        <a:p>
          <a:endParaRPr lang="nb-NO"/>
        </a:p>
      </dgm:t>
    </dgm:pt>
    <dgm:pt modelId="{2A820720-C535-4F07-8B1D-E8331276C777}" type="sibTrans" cxnId="{A0E77DC7-0617-4957-85E3-91685468CB44}">
      <dgm:prSet/>
      <dgm:spPr/>
      <dgm:t>
        <a:bodyPr/>
        <a:lstStyle/>
        <a:p>
          <a:endParaRPr lang="nb-NO"/>
        </a:p>
      </dgm:t>
    </dgm:pt>
    <dgm:pt modelId="{52F1A485-F2C4-457C-B079-F965DEF4A80A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Introsenter</a:t>
          </a:r>
        </a:p>
      </dgm:t>
    </dgm:pt>
    <dgm:pt modelId="{22F3721C-55D4-4137-9F5F-8E2ABCCF65D7}" type="parTrans" cxnId="{867E7A90-9F40-452D-90EA-A7199769E3FC}">
      <dgm:prSet/>
      <dgm:spPr/>
      <dgm:t>
        <a:bodyPr/>
        <a:lstStyle/>
        <a:p>
          <a:endParaRPr lang="nb-NO"/>
        </a:p>
      </dgm:t>
    </dgm:pt>
    <dgm:pt modelId="{AAD2B095-E0B2-41F3-9131-B7B8724DB9E0}" type="sibTrans" cxnId="{867E7A90-9F40-452D-90EA-A7199769E3FC}">
      <dgm:prSet/>
      <dgm:spPr/>
      <dgm:t>
        <a:bodyPr/>
        <a:lstStyle/>
        <a:p>
          <a:endParaRPr lang="nb-NO"/>
        </a:p>
      </dgm:t>
    </dgm:pt>
    <dgm:pt modelId="{44FA476A-5B34-45DB-BC37-D737BDDBDAA7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Flyktningtjenesten</a:t>
          </a:r>
        </a:p>
      </dgm:t>
    </dgm:pt>
    <dgm:pt modelId="{2632F5A3-D05B-4833-89A1-BE39AD216F96}" type="parTrans" cxnId="{C260CC95-281C-4A6F-AD5E-AF53248C20E8}">
      <dgm:prSet/>
      <dgm:spPr/>
      <dgm:t>
        <a:bodyPr/>
        <a:lstStyle/>
        <a:p>
          <a:endParaRPr lang="nb-NO"/>
        </a:p>
      </dgm:t>
    </dgm:pt>
    <dgm:pt modelId="{0788C7F2-C060-40B9-97D1-C4A88DE424A1}" type="sibTrans" cxnId="{C260CC95-281C-4A6F-AD5E-AF53248C20E8}">
      <dgm:prSet/>
      <dgm:spPr/>
      <dgm:t>
        <a:bodyPr/>
        <a:lstStyle/>
        <a:p>
          <a:endParaRPr lang="nb-NO"/>
        </a:p>
      </dgm:t>
    </dgm:pt>
    <dgm:pt modelId="{A60C31EF-7851-45EA-879C-A4F1B985549A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r>
            <a:rPr lang="nb-NO" sz="1100" kern="1200" dirty="0">
              <a:latin typeface="+mn-lt"/>
            </a:rPr>
            <a:t>Oppfølgingsteam for </a:t>
          </a:r>
          <a:r>
            <a:rPr lang="nb-NO" sz="1100" kern="1200" dirty="0">
              <a:latin typeface="+mn-lt"/>
              <a:ea typeface="+mn-ea"/>
              <a:cs typeface="+mn-cs"/>
            </a:rPr>
            <a:t>enslige</a:t>
          </a:r>
          <a:r>
            <a:rPr lang="nb-NO" sz="1100" kern="1200" dirty="0">
              <a:latin typeface="+mn-lt"/>
            </a:rPr>
            <a:t> mindreårige </a:t>
          </a:r>
          <a:r>
            <a:rPr lang="nb-NO" sz="1100" kern="1200" dirty="0">
              <a:latin typeface="Calibri" panose="020F0502020204030204"/>
              <a:ea typeface="+mn-ea"/>
              <a:cs typeface="+mn-cs"/>
            </a:rPr>
            <a:t>flyktninger</a:t>
          </a:r>
        </a:p>
      </dgm:t>
    </dgm:pt>
    <dgm:pt modelId="{220D5145-D820-40FA-8CBD-5FB9772E4531}" type="parTrans" cxnId="{A7967716-0DB5-4C52-B3F9-B264DBD02914}">
      <dgm:prSet/>
      <dgm:spPr/>
      <dgm:t>
        <a:bodyPr/>
        <a:lstStyle/>
        <a:p>
          <a:endParaRPr lang="nb-NO"/>
        </a:p>
      </dgm:t>
    </dgm:pt>
    <dgm:pt modelId="{C162FCF7-81F5-4EEF-97C7-1E2444D5F418}" type="sibTrans" cxnId="{A7967716-0DB5-4C52-B3F9-B264DBD02914}">
      <dgm:prSet/>
      <dgm:spPr/>
      <dgm:t>
        <a:bodyPr/>
        <a:lstStyle/>
        <a:p>
          <a:endParaRPr lang="nb-NO"/>
        </a:p>
      </dgm:t>
    </dgm:pt>
    <dgm:pt modelId="{B0C7C940-D659-41D6-916B-0C818FA72BA1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Virksomhet</a:t>
          </a:r>
          <a:br>
            <a:rPr lang="nb-NO" sz="1100" kern="1200">
              <a:latin typeface="Calibri" panose="020F0502020204030204"/>
              <a:ea typeface="+mn-ea"/>
              <a:cs typeface="+mn-cs"/>
            </a:rPr>
          </a:br>
          <a:r>
            <a:rPr lang="nb-NO" sz="1100" kern="1200">
              <a:latin typeface="Calibri" panose="020F0502020204030204"/>
              <a:ea typeface="+mn-ea"/>
              <a:cs typeface="+mn-cs"/>
            </a:rPr>
            <a:t>Sykehjem</a:t>
          </a:r>
        </a:p>
      </dgm:t>
    </dgm:pt>
    <dgm:pt modelId="{00F11C5E-7A87-4DCD-87DC-A2BF0B0CAAF1}" type="parTrans" cxnId="{B1AC76A5-1F39-453F-B4A9-D94CCD7C61FA}">
      <dgm:prSet/>
      <dgm:spPr/>
      <dgm:t>
        <a:bodyPr/>
        <a:lstStyle/>
        <a:p>
          <a:endParaRPr lang="nb-NO"/>
        </a:p>
      </dgm:t>
    </dgm:pt>
    <dgm:pt modelId="{20F920AF-790A-45A9-9A8D-829ED0583EFC}" type="sibTrans" cxnId="{B1AC76A5-1F39-453F-B4A9-D94CCD7C61FA}">
      <dgm:prSet/>
      <dgm:spPr/>
      <dgm:t>
        <a:bodyPr/>
        <a:lstStyle/>
        <a:p>
          <a:endParaRPr lang="nb-NO"/>
        </a:p>
      </dgm:t>
    </dgm:pt>
    <dgm:pt modelId="{0F68549E-63EB-4899-B5BB-CF120B8444FF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Avdeling A1</a:t>
          </a:r>
        </a:p>
      </dgm:t>
    </dgm:pt>
    <dgm:pt modelId="{CE62128E-BA6A-4DAE-9064-1FEFABA34B04}" type="parTrans" cxnId="{109BE65D-943E-4ED7-AB96-7EB9CACDF281}">
      <dgm:prSet/>
      <dgm:spPr/>
      <dgm:t>
        <a:bodyPr/>
        <a:lstStyle/>
        <a:p>
          <a:endParaRPr lang="nb-NO"/>
        </a:p>
      </dgm:t>
    </dgm:pt>
    <dgm:pt modelId="{F51C626A-D94B-4344-B8E3-866C35E2403B}" type="sibTrans" cxnId="{109BE65D-943E-4ED7-AB96-7EB9CACDF281}">
      <dgm:prSet/>
      <dgm:spPr/>
      <dgm:t>
        <a:bodyPr/>
        <a:lstStyle/>
        <a:p>
          <a:endParaRPr lang="nb-NO"/>
        </a:p>
      </dgm:t>
    </dgm:pt>
    <dgm:pt modelId="{733DF8F7-4D80-4ABE-AC3E-BDA2B0B83052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Avdeling A2</a:t>
          </a:r>
        </a:p>
      </dgm:t>
    </dgm:pt>
    <dgm:pt modelId="{6381CC32-C996-40A8-AD0E-F9521C20D955}" type="parTrans" cxnId="{2C25ADE2-86D1-4259-B40A-6AE56876608E}">
      <dgm:prSet/>
      <dgm:spPr/>
      <dgm:t>
        <a:bodyPr/>
        <a:lstStyle/>
        <a:p>
          <a:endParaRPr lang="nb-NO"/>
        </a:p>
      </dgm:t>
    </dgm:pt>
    <dgm:pt modelId="{D28DF0B8-ACEF-43EB-ACFD-C2F6F4678298}" type="sibTrans" cxnId="{2C25ADE2-86D1-4259-B40A-6AE56876608E}">
      <dgm:prSet/>
      <dgm:spPr/>
      <dgm:t>
        <a:bodyPr/>
        <a:lstStyle/>
        <a:p>
          <a:endParaRPr lang="nb-NO"/>
        </a:p>
      </dgm:t>
    </dgm:pt>
    <dgm:pt modelId="{4C11AC1F-F5E5-481D-9662-AE47EAA4B02C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Avdeling A3</a:t>
          </a:r>
        </a:p>
      </dgm:t>
    </dgm:pt>
    <dgm:pt modelId="{C49B1739-2A81-4C8B-8F37-032B2D47F58E}" type="parTrans" cxnId="{62EB1950-D2F3-49BF-861E-CA80593DA693}">
      <dgm:prSet/>
      <dgm:spPr/>
      <dgm:t>
        <a:bodyPr/>
        <a:lstStyle/>
        <a:p>
          <a:endParaRPr lang="nb-NO"/>
        </a:p>
      </dgm:t>
    </dgm:pt>
    <dgm:pt modelId="{6AF1F70C-BAD9-4895-A4B3-DC7C5BD1F4B7}" type="sibTrans" cxnId="{62EB1950-D2F3-49BF-861E-CA80593DA693}">
      <dgm:prSet/>
      <dgm:spPr/>
      <dgm:t>
        <a:bodyPr/>
        <a:lstStyle/>
        <a:p>
          <a:endParaRPr lang="nb-NO"/>
        </a:p>
      </dgm:t>
    </dgm:pt>
    <dgm:pt modelId="{15DE9461-9896-40EB-BE85-F8139F5DFDAA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Avdeling A4</a:t>
          </a:r>
        </a:p>
      </dgm:t>
    </dgm:pt>
    <dgm:pt modelId="{41B95368-51D4-4C31-B5D4-351628B1CBEC}" type="parTrans" cxnId="{28531DA1-E286-4217-8112-1B681CA754B1}">
      <dgm:prSet/>
      <dgm:spPr/>
      <dgm:t>
        <a:bodyPr/>
        <a:lstStyle/>
        <a:p>
          <a:endParaRPr lang="nb-NO"/>
        </a:p>
      </dgm:t>
    </dgm:pt>
    <dgm:pt modelId="{A4F1E5EB-4838-4D12-BDC6-05E9CE173F80}" type="sibTrans" cxnId="{28531DA1-E286-4217-8112-1B681CA754B1}">
      <dgm:prSet/>
      <dgm:spPr/>
      <dgm:t>
        <a:bodyPr/>
        <a:lstStyle/>
        <a:p>
          <a:endParaRPr lang="nb-NO"/>
        </a:p>
      </dgm:t>
    </dgm:pt>
    <dgm:pt modelId="{B5876A45-7DD3-4062-B401-E02C33741C29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Avdeling B1</a:t>
          </a:r>
        </a:p>
      </dgm:t>
    </dgm:pt>
    <dgm:pt modelId="{1413A972-FD2C-4603-A6F0-09F4A5E0394D}" type="parTrans" cxnId="{1BDE2503-E06E-482D-9588-924253F0AB29}">
      <dgm:prSet/>
      <dgm:spPr/>
      <dgm:t>
        <a:bodyPr/>
        <a:lstStyle/>
        <a:p>
          <a:endParaRPr lang="nb-NO"/>
        </a:p>
      </dgm:t>
    </dgm:pt>
    <dgm:pt modelId="{49116BCF-2C53-49D0-B804-B6189C788512}" type="sibTrans" cxnId="{1BDE2503-E06E-482D-9588-924253F0AB29}">
      <dgm:prSet/>
      <dgm:spPr/>
      <dgm:t>
        <a:bodyPr/>
        <a:lstStyle/>
        <a:p>
          <a:endParaRPr lang="nb-NO"/>
        </a:p>
      </dgm:t>
    </dgm:pt>
    <dgm:pt modelId="{D32327D0-0E41-4F1F-997C-CE524E39E02B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r>
            <a:rPr lang="nb-NO" sz="1100">
              <a:latin typeface="Calibri" panose="020F0502020204030204"/>
              <a:ea typeface="+mn-ea"/>
              <a:cs typeface="+mn-cs"/>
            </a:rPr>
            <a:t>Avdeling</a:t>
          </a:r>
          <a:r>
            <a:rPr lang="nb-NO" sz="1100"/>
            <a:t> B2</a:t>
          </a:r>
        </a:p>
      </dgm:t>
    </dgm:pt>
    <dgm:pt modelId="{2818AA7A-D1A4-499B-B7A9-5B6BB0B05A99}" type="parTrans" cxnId="{3DCF568A-0D6E-44DF-8A99-A6523DE68804}">
      <dgm:prSet/>
      <dgm:spPr/>
      <dgm:t>
        <a:bodyPr/>
        <a:lstStyle/>
        <a:p>
          <a:endParaRPr lang="nb-NO"/>
        </a:p>
      </dgm:t>
    </dgm:pt>
    <dgm:pt modelId="{76E32CAA-C3C2-4DE3-8272-0AAADAAE7D38}" type="sibTrans" cxnId="{3DCF568A-0D6E-44DF-8A99-A6523DE68804}">
      <dgm:prSet/>
      <dgm:spPr/>
      <dgm:t>
        <a:bodyPr/>
        <a:lstStyle/>
        <a:p>
          <a:endParaRPr lang="nb-NO"/>
        </a:p>
      </dgm:t>
    </dgm:pt>
    <dgm:pt modelId="{95C14B7C-F37F-4C32-9F87-DD7C4731D0B0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r>
            <a:rPr lang="nb-NO" sz="1100" kern="1200">
              <a:latin typeface="Calibri" panose="020F0502020204030204"/>
              <a:ea typeface="+mn-ea"/>
              <a:cs typeface="+mn-cs"/>
            </a:rPr>
            <a:t>Avdeling</a:t>
          </a:r>
          <a:r>
            <a:rPr lang="nb-NO" sz="1100" kern="1200"/>
            <a:t> B3</a:t>
          </a:r>
        </a:p>
      </dgm:t>
    </dgm:pt>
    <dgm:pt modelId="{1B8D2CA7-35CF-48BC-803F-11A2E67AA0E5}" type="parTrans" cxnId="{E412066D-C899-4ABB-B603-E38911FF4FE0}">
      <dgm:prSet/>
      <dgm:spPr/>
      <dgm:t>
        <a:bodyPr/>
        <a:lstStyle/>
        <a:p>
          <a:endParaRPr lang="nb-NO"/>
        </a:p>
      </dgm:t>
    </dgm:pt>
    <dgm:pt modelId="{5217BB3D-36F7-4F68-8512-6F2A2169DBD3}" type="sibTrans" cxnId="{E412066D-C899-4ABB-B603-E38911FF4FE0}">
      <dgm:prSet/>
      <dgm:spPr/>
      <dgm:t>
        <a:bodyPr/>
        <a:lstStyle/>
        <a:p>
          <a:endParaRPr lang="nb-NO"/>
        </a:p>
      </dgm:t>
    </dgm:pt>
    <dgm:pt modelId="{D4CA0D0D-5521-49A0-BDD3-3CB847B5E116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Avdeling C1</a:t>
          </a:r>
        </a:p>
      </dgm:t>
    </dgm:pt>
    <dgm:pt modelId="{A8B57DCE-18E1-4039-AF97-EEA2C10FA7B3}" type="parTrans" cxnId="{836A19A5-DBFC-4B46-913C-084397086887}">
      <dgm:prSet/>
      <dgm:spPr/>
      <dgm:t>
        <a:bodyPr/>
        <a:lstStyle/>
        <a:p>
          <a:endParaRPr lang="nb-NO"/>
        </a:p>
      </dgm:t>
    </dgm:pt>
    <dgm:pt modelId="{4D9C2286-2E1A-417A-8737-7F970058B3E2}" type="sibTrans" cxnId="{836A19A5-DBFC-4B46-913C-084397086887}">
      <dgm:prSet/>
      <dgm:spPr/>
      <dgm:t>
        <a:bodyPr/>
        <a:lstStyle/>
        <a:p>
          <a:endParaRPr lang="nb-NO"/>
        </a:p>
      </dgm:t>
    </dgm:pt>
    <dgm:pt modelId="{027A6070-2DE3-4595-A0D3-D44C386C1A21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Avdeling C2</a:t>
          </a:r>
        </a:p>
      </dgm:t>
    </dgm:pt>
    <dgm:pt modelId="{04D3D91F-2B42-491C-8839-32CF8E398E79}" type="parTrans" cxnId="{F112325D-7C2A-4197-B9F3-8B48A44B688C}">
      <dgm:prSet/>
      <dgm:spPr/>
      <dgm:t>
        <a:bodyPr/>
        <a:lstStyle/>
        <a:p>
          <a:endParaRPr lang="nb-NO"/>
        </a:p>
      </dgm:t>
    </dgm:pt>
    <dgm:pt modelId="{DEC5B2F6-F7FB-40C7-AAFA-F42D20EBC479}" type="sibTrans" cxnId="{F112325D-7C2A-4197-B9F3-8B48A44B688C}">
      <dgm:prSet/>
      <dgm:spPr/>
      <dgm:t>
        <a:bodyPr/>
        <a:lstStyle/>
        <a:p>
          <a:endParaRPr lang="nb-NO"/>
        </a:p>
      </dgm:t>
    </dgm:pt>
    <dgm:pt modelId="{16527D1A-A35F-4AD9-8B38-3CCAF6B3C6EF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Avdeling natt</a:t>
          </a:r>
        </a:p>
      </dgm:t>
    </dgm:pt>
    <dgm:pt modelId="{A8413276-7DED-4CE1-9889-74F9C7D9CF58}" type="parTrans" cxnId="{40E4D00E-9482-4FDB-864D-B87149BD5A23}">
      <dgm:prSet/>
      <dgm:spPr/>
      <dgm:t>
        <a:bodyPr/>
        <a:lstStyle/>
        <a:p>
          <a:endParaRPr lang="nb-NO"/>
        </a:p>
      </dgm:t>
    </dgm:pt>
    <dgm:pt modelId="{FE783C09-C534-458D-AC69-13D8705836E7}" type="sibTrans" cxnId="{40E4D00E-9482-4FDB-864D-B87149BD5A23}">
      <dgm:prSet/>
      <dgm:spPr/>
      <dgm:t>
        <a:bodyPr/>
        <a:lstStyle/>
        <a:p>
          <a:endParaRPr lang="nb-NO"/>
        </a:p>
      </dgm:t>
    </dgm:pt>
    <dgm:pt modelId="{C5C861AD-3946-4290-81FE-B9463352B484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Avdeling kjøkken, vaskeri og innkjøp</a:t>
          </a:r>
        </a:p>
      </dgm:t>
    </dgm:pt>
    <dgm:pt modelId="{6EB364B7-925F-48B5-B27B-CCD63854CC34}" type="parTrans" cxnId="{F9F241A3-E68B-4A56-B2BF-D862C0997CFB}">
      <dgm:prSet/>
      <dgm:spPr/>
      <dgm:t>
        <a:bodyPr/>
        <a:lstStyle/>
        <a:p>
          <a:endParaRPr lang="nb-NO"/>
        </a:p>
      </dgm:t>
    </dgm:pt>
    <dgm:pt modelId="{36685F6C-93AF-44FC-8F95-D94C0069ECC8}" type="sibTrans" cxnId="{F9F241A3-E68B-4A56-B2BF-D862C0997CFB}">
      <dgm:prSet/>
      <dgm:spPr/>
      <dgm:t>
        <a:bodyPr/>
        <a:lstStyle/>
        <a:p>
          <a:endParaRPr lang="nb-NO"/>
        </a:p>
      </dgm:t>
    </dgm:pt>
    <dgm:pt modelId="{5F050142-F199-4098-BC7F-D566C7EDA502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>
            <a:buNone/>
          </a:pPr>
          <a:r>
            <a:rPr lang="nb-NO" sz="1100">
              <a:latin typeface="Calibri" panose="020F0502020204030204"/>
              <a:ea typeface="+mn-ea"/>
              <a:cs typeface="+mn-cs"/>
            </a:rPr>
            <a:t>Bjørnemyr dag- og aktivitetssenter</a:t>
          </a:r>
        </a:p>
      </dgm:t>
    </dgm:pt>
    <dgm:pt modelId="{8D5461CD-D347-4058-9875-0996D16B6832}" type="parTrans" cxnId="{A38F1723-427A-43F7-A624-8F6387406186}">
      <dgm:prSet/>
      <dgm:spPr/>
      <dgm:t>
        <a:bodyPr/>
        <a:lstStyle/>
        <a:p>
          <a:endParaRPr lang="nb-NO"/>
        </a:p>
      </dgm:t>
    </dgm:pt>
    <dgm:pt modelId="{99A89EC4-A2F7-4500-934D-B4E5CF656391}" type="sibTrans" cxnId="{A38F1723-427A-43F7-A624-8F6387406186}">
      <dgm:prSet/>
      <dgm:spPr/>
      <dgm:t>
        <a:bodyPr/>
        <a:lstStyle/>
        <a:p>
          <a:endParaRPr lang="nb-NO"/>
        </a:p>
      </dgm:t>
    </dgm:pt>
    <dgm:pt modelId="{C31C6A29-467D-40B5-9A73-DE578D8BB26D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>
            <a:buNone/>
          </a:pPr>
          <a:r>
            <a:rPr lang="nb-NO" sz="1100">
              <a:latin typeface="Calibri" panose="020F0502020204030204"/>
              <a:ea typeface="+mn-ea"/>
              <a:cs typeface="+mn-cs"/>
            </a:rPr>
            <a:t>Vikarpool Nesoddtunet</a:t>
          </a:r>
        </a:p>
      </dgm:t>
    </dgm:pt>
    <dgm:pt modelId="{C26653F6-FAE7-4C76-A753-70CB53D2FAF5}" type="parTrans" cxnId="{1773AEC7-AE5C-4FEA-9737-34EC8927BFDE}">
      <dgm:prSet/>
      <dgm:spPr/>
      <dgm:t>
        <a:bodyPr/>
        <a:lstStyle/>
        <a:p>
          <a:endParaRPr lang="nb-NO"/>
        </a:p>
      </dgm:t>
    </dgm:pt>
    <dgm:pt modelId="{24A7907C-ED85-4059-A62C-32271287A450}" type="sibTrans" cxnId="{1773AEC7-AE5C-4FEA-9737-34EC8927BFDE}">
      <dgm:prSet/>
      <dgm:spPr/>
      <dgm:t>
        <a:bodyPr/>
        <a:lstStyle/>
        <a:p>
          <a:endParaRPr lang="nb-NO"/>
        </a:p>
      </dgm:t>
    </dgm:pt>
    <dgm:pt modelId="{1B6F41CA-E426-4998-8F81-85B2129BDA15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err="1">
              <a:latin typeface="Calibri" panose="020F0502020204030204"/>
              <a:ea typeface="+mn-ea"/>
              <a:cs typeface="+mn-cs"/>
            </a:rPr>
            <a:t>Avlastere</a:t>
          </a:r>
          <a:endParaRPr lang="nb-NO" sz="1100" kern="1200">
            <a:latin typeface="Calibri" panose="020F0502020204030204"/>
            <a:ea typeface="+mn-ea"/>
            <a:cs typeface="+mn-cs"/>
          </a:endParaRPr>
        </a:p>
      </dgm:t>
    </dgm:pt>
    <dgm:pt modelId="{0746E688-C9CC-429C-806C-3FCA1EA09EF7}" type="parTrans" cxnId="{2518824C-8C3E-49AB-8511-984808A82EC7}">
      <dgm:prSet/>
      <dgm:spPr/>
      <dgm:t>
        <a:bodyPr/>
        <a:lstStyle/>
        <a:p>
          <a:endParaRPr lang="nb-NO"/>
        </a:p>
      </dgm:t>
    </dgm:pt>
    <dgm:pt modelId="{2A89C11C-F419-4BE2-88A4-E05EE04ECA85}" type="sibTrans" cxnId="{2518824C-8C3E-49AB-8511-984808A82EC7}">
      <dgm:prSet/>
      <dgm:spPr/>
      <dgm:t>
        <a:bodyPr/>
        <a:lstStyle/>
        <a:p>
          <a:endParaRPr lang="nb-NO"/>
        </a:p>
      </dgm:t>
    </dgm:pt>
    <dgm:pt modelId="{54FC066E-5449-491B-86C2-82AF4844823B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NAV</a:t>
          </a:r>
        </a:p>
      </dgm:t>
    </dgm:pt>
    <dgm:pt modelId="{C0BBBD31-4EE6-4738-8313-F346B89FA1ED}" type="parTrans" cxnId="{13A8EB4F-DD19-4727-A119-2920F2649BE7}">
      <dgm:prSet/>
      <dgm:spPr/>
      <dgm:t>
        <a:bodyPr/>
        <a:lstStyle/>
        <a:p>
          <a:endParaRPr lang="nb-NO"/>
        </a:p>
      </dgm:t>
    </dgm:pt>
    <dgm:pt modelId="{BACFD732-605A-44E4-8CC8-11F24D95DA24}" type="sibTrans" cxnId="{13A8EB4F-DD19-4727-A119-2920F2649BE7}">
      <dgm:prSet/>
      <dgm:spPr/>
      <dgm:t>
        <a:bodyPr/>
        <a:lstStyle/>
        <a:p>
          <a:endParaRPr lang="nb-NO"/>
        </a:p>
      </dgm:t>
    </dgm:pt>
    <dgm:pt modelId="{4B59E3B7-67B4-40BD-AD18-B0A01CE6DC5B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>
              <a:latin typeface="Calibri" panose="020F0502020204030204"/>
              <a:ea typeface="+mn-ea"/>
              <a:cs typeface="+mn-cs"/>
            </a:rPr>
            <a:t>Avdeling Arbeid, helse og inkludering</a:t>
          </a:r>
        </a:p>
      </dgm:t>
    </dgm:pt>
    <dgm:pt modelId="{8263B8A7-0D10-4795-987D-A22BE99317AB}" type="parTrans" cxnId="{B81378A0-67A0-4F77-8BBF-1589CA9C473C}">
      <dgm:prSet/>
      <dgm:spPr/>
      <dgm:t>
        <a:bodyPr/>
        <a:lstStyle/>
        <a:p>
          <a:endParaRPr lang="nb-NO"/>
        </a:p>
      </dgm:t>
    </dgm:pt>
    <dgm:pt modelId="{787C52BF-0B72-464F-8587-23573D963B0A}" type="sibTrans" cxnId="{B81378A0-67A0-4F77-8BBF-1589CA9C473C}">
      <dgm:prSet/>
      <dgm:spPr/>
      <dgm:t>
        <a:bodyPr/>
        <a:lstStyle/>
        <a:p>
          <a:endParaRPr lang="nb-NO"/>
        </a:p>
      </dgm:t>
    </dgm:pt>
    <dgm:pt modelId="{C33DBC26-505E-4946-A131-FD3FF421BF84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>
              <a:latin typeface="Calibri" panose="020F0502020204030204"/>
              <a:ea typeface="+mn-ea"/>
              <a:cs typeface="+mn-cs"/>
            </a:rPr>
            <a:t>Avdeling Arbeid, marked og sosial</a:t>
          </a:r>
        </a:p>
      </dgm:t>
    </dgm:pt>
    <dgm:pt modelId="{A03F3190-FF0B-4B97-AEF7-76D397262849}" type="parTrans" cxnId="{31636FDC-DFFF-442E-97D7-896CC44C9741}">
      <dgm:prSet/>
      <dgm:spPr/>
      <dgm:t>
        <a:bodyPr/>
        <a:lstStyle/>
        <a:p>
          <a:endParaRPr lang="nb-NO"/>
        </a:p>
      </dgm:t>
    </dgm:pt>
    <dgm:pt modelId="{67F5E821-1B5B-4D8E-A786-1822CA192F19}" type="sibTrans" cxnId="{31636FDC-DFFF-442E-97D7-896CC44C9741}">
      <dgm:prSet/>
      <dgm:spPr/>
      <dgm:t>
        <a:bodyPr/>
        <a:lstStyle/>
        <a:p>
          <a:endParaRPr lang="nb-NO"/>
        </a:p>
      </dgm:t>
    </dgm:pt>
    <dgm:pt modelId="{10784056-F0C9-4586-B968-3FD64104F2A4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Bekkeblomveien</a:t>
          </a:r>
        </a:p>
      </dgm:t>
    </dgm:pt>
    <dgm:pt modelId="{AD36DC68-657D-4616-B093-A1EF6DAC3E91}" type="parTrans" cxnId="{B3D296F9-9585-4D3D-BAC4-A0A1669B8BE6}">
      <dgm:prSet/>
      <dgm:spPr/>
      <dgm:t>
        <a:bodyPr/>
        <a:lstStyle/>
        <a:p>
          <a:endParaRPr lang="nb-NO"/>
        </a:p>
      </dgm:t>
    </dgm:pt>
    <dgm:pt modelId="{C839507F-9893-4A09-9610-BD5F7FFC6FE8}" type="sibTrans" cxnId="{B3D296F9-9585-4D3D-BAC4-A0A1669B8BE6}">
      <dgm:prSet/>
      <dgm:spPr/>
      <dgm:t>
        <a:bodyPr/>
        <a:lstStyle/>
        <a:p>
          <a:endParaRPr lang="nb-NO"/>
        </a:p>
      </dgm:t>
    </dgm:pt>
    <dgm:pt modelId="{F1ED72A4-0291-4D8F-A1FC-C2B5E771D623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Praktisk bistand</a:t>
          </a:r>
        </a:p>
      </dgm:t>
    </dgm:pt>
    <dgm:pt modelId="{2F688BE7-2385-4107-83A4-311F351E7848}" type="parTrans" cxnId="{5D8E8615-DD33-4CFE-BF57-474776E90B67}">
      <dgm:prSet/>
      <dgm:spPr/>
      <dgm:t>
        <a:bodyPr/>
        <a:lstStyle/>
        <a:p>
          <a:endParaRPr lang="nb-NO"/>
        </a:p>
      </dgm:t>
    </dgm:pt>
    <dgm:pt modelId="{69888AF7-BF5B-46B5-ADBF-6BD4FCE9FDBC}" type="sibTrans" cxnId="{5D8E8615-DD33-4CFE-BF57-474776E90B67}">
      <dgm:prSet/>
      <dgm:spPr/>
      <dgm:t>
        <a:bodyPr/>
        <a:lstStyle/>
        <a:p>
          <a:endParaRPr lang="nb-NO"/>
        </a:p>
      </dgm:t>
    </dgm:pt>
    <dgm:pt modelId="{22AD64D5-2D6D-4E6F-84F5-53A969D64514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Fjellstrand omsorgsbolig</a:t>
          </a:r>
        </a:p>
      </dgm:t>
    </dgm:pt>
    <dgm:pt modelId="{41DD2EFE-E885-452B-BB15-51B0C5C666CA}" type="parTrans" cxnId="{57E5ED21-B1AF-484D-AE17-08EB62306616}">
      <dgm:prSet/>
      <dgm:spPr/>
      <dgm:t>
        <a:bodyPr/>
        <a:lstStyle/>
        <a:p>
          <a:endParaRPr lang="nb-NO"/>
        </a:p>
      </dgm:t>
    </dgm:pt>
    <dgm:pt modelId="{6DE44916-F33B-4245-ABC1-722DF924B4E4}" type="sibTrans" cxnId="{57E5ED21-B1AF-484D-AE17-08EB62306616}">
      <dgm:prSet/>
      <dgm:spPr/>
      <dgm:t>
        <a:bodyPr/>
        <a:lstStyle/>
        <a:p>
          <a:endParaRPr lang="nb-NO"/>
        </a:p>
      </dgm:t>
    </dgm:pt>
    <dgm:pt modelId="{1786D4EE-6D18-4E48-A52A-1102B3723230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Hellvikskog omsorgsbolig 1</a:t>
          </a:r>
        </a:p>
      </dgm:t>
    </dgm:pt>
    <dgm:pt modelId="{8BE29311-8962-4E96-A008-5D293B85D7A5}" type="parTrans" cxnId="{0E72D875-3EBA-45FC-8555-8860DA958AF9}">
      <dgm:prSet/>
      <dgm:spPr/>
      <dgm:t>
        <a:bodyPr/>
        <a:lstStyle/>
        <a:p>
          <a:endParaRPr lang="nb-NO"/>
        </a:p>
      </dgm:t>
    </dgm:pt>
    <dgm:pt modelId="{E09F9999-13A8-4748-B22A-D4D18C8DFE6C}" type="sibTrans" cxnId="{0E72D875-3EBA-45FC-8555-8860DA958AF9}">
      <dgm:prSet/>
      <dgm:spPr/>
      <dgm:t>
        <a:bodyPr/>
        <a:lstStyle/>
        <a:p>
          <a:endParaRPr lang="nb-NO"/>
        </a:p>
      </dgm:t>
    </dgm:pt>
    <dgm:pt modelId="{041D9B92-D324-4E1A-ACD6-028EA0A90077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Hellvikskog omsorgsbolig 2</a:t>
          </a:r>
        </a:p>
      </dgm:t>
    </dgm:pt>
    <dgm:pt modelId="{1398AE22-252F-4DC9-BA2E-87408B5C8F36}" type="parTrans" cxnId="{D9B5D29E-D2F9-4501-A4D8-88E767E2C033}">
      <dgm:prSet/>
      <dgm:spPr/>
      <dgm:t>
        <a:bodyPr/>
        <a:lstStyle/>
        <a:p>
          <a:endParaRPr lang="nb-NO"/>
        </a:p>
      </dgm:t>
    </dgm:pt>
    <dgm:pt modelId="{A37B1A46-9BE1-48EF-B29F-A2A16B7AB204}" type="sibTrans" cxnId="{D9B5D29E-D2F9-4501-A4D8-88E767E2C033}">
      <dgm:prSet/>
      <dgm:spPr/>
      <dgm:t>
        <a:bodyPr/>
        <a:lstStyle/>
        <a:p>
          <a:endParaRPr lang="nb-NO"/>
        </a:p>
      </dgm:t>
    </dgm:pt>
    <dgm:pt modelId="{BFF15C32-D39F-46B6-9209-B44645AFCB3D}">
      <dgm:prSet custT="1"/>
      <dgm:spPr/>
      <dgm:t>
        <a:bodyPr spcFirstLastPara="0" vert="horz" wrap="square" lIns="10160" tIns="10160" rIns="10160" bIns="10160" numCol="1" spcCol="1270" anchor="ctr" anchorCtr="0"/>
        <a:lstStyle/>
        <a:p>
          <a:pPr>
            <a:buNone/>
          </a:pPr>
          <a:r>
            <a:rPr lang="nb-NO" sz="1100">
              <a:latin typeface="Calibri" panose="020F0502020204030204"/>
              <a:ea typeface="+mn-ea"/>
              <a:cs typeface="+mn-cs"/>
            </a:rPr>
            <a:t>Toppen</a:t>
          </a:r>
        </a:p>
      </dgm:t>
    </dgm:pt>
    <dgm:pt modelId="{A5142AFA-FD5F-4FCE-8BC1-82BB9A8EC647}" type="sibTrans" cxnId="{B2062405-0F4F-422C-87E5-82D2BC54B75A}">
      <dgm:prSet/>
      <dgm:spPr/>
      <dgm:t>
        <a:bodyPr/>
        <a:lstStyle/>
        <a:p>
          <a:endParaRPr lang="nb-NO"/>
        </a:p>
      </dgm:t>
    </dgm:pt>
    <dgm:pt modelId="{56D546D9-B61B-4312-B713-E243C5E69B6D}" type="parTrans" cxnId="{B2062405-0F4F-422C-87E5-82D2BC54B75A}">
      <dgm:prSet/>
      <dgm:spPr/>
      <dgm:t>
        <a:bodyPr/>
        <a:lstStyle/>
        <a:p>
          <a:endParaRPr lang="nb-NO"/>
        </a:p>
      </dgm:t>
    </dgm:pt>
    <dgm:pt modelId="{A9D76272-4148-4A63-9326-BD05BE0B6F5B}">
      <dgm:prSet custT="1"/>
      <dgm:spPr/>
      <dgm:t>
        <a:bodyPr/>
        <a:lstStyle/>
        <a:p>
          <a:r>
            <a:rPr lang="nb-NO" sz="1100" dirty="0"/>
            <a:t>Legevakt</a:t>
          </a:r>
        </a:p>
        <a:p>
          <a:r>
            <a:rPr lang="nb-NO" sz="1100" dirty="0"/>
            <a:t>(under arbeid)</a:t>
          </a:r>
        </a:p>
      </dgm:t>
    </dgm:pt>
    <dgm:pt modelId="{992495CC-F465-48E7-A293-FE2A3F04937C}" type="parTrans" cxnId="{690C60F6-2764-42BF-8E18-4BD08BEE578B}">
      <dgm:prSet/>
      <dgm:spPr/>
      <dgm:t>
        <a:bodyPr/>
        <a:lstStyle/>
        <a:p>
          <a:endParaRPr lang="nb-NO"/>
        </a:p>
      </dgm:t>
    </dgm:pt>
    <dgm:pt modelId="{CD7BC243-632C-4E87-BC3C-C643A5BD3B5F}" type="sibTrans" cxnId="{690C60F6-2764-42BF-8E18-4BD08BEE578B}">
      <dgm:prSet/>
      <dgm:spPr/>
      <dgm:t>
        <a:bodyPr/>
        <a:lstStyle/>
        <a:p>
          <a:endParaRPr lang="nb-NO"/>
        </a:p>
      </dgm:t>
    </dgm:pt>
    <dgm:pt modelId="{9F50B5E6-EEC5-412D-A6A8-1F7417002B25}">
      <dgm:prSet/>
      <dgm:spPr/>
      <dgm:t>
        <a:bodyPr/>
        <a:lstStyle/>
        <a:p>
          <a:r>
            <a:rPr lang="nb-NO" dirty="0"/>
            <a:t>Hukommelsesteam</a:t>
          </a:r>
        </a:p>
      </dgm:t>
    </dgm:pt>
    <dgm:pt modelId="{3AB4B10E-5C8E-41B1-B884-C8723D7B25FB}" type="parTrans" cxnId="{A69105EF-250A-49EB-A144-4DADEA8ADBD8}">
      <dgm:prSet/>
      <dgm:spPr/>
      <dgm:t>
        <a:bodyPr/>
        <a:lstStyle/>
        <a:p>
          <a:endParaRPr lang="nb-NO"/>
        </a:p>
      </dgm:t>
    </dgm:pt>
    <dgm:pt modelId="{FEC689AF-9710-4FE2-9666-1CDF252EA446}" type="sibTrans" cxnId="{A69105EF-250A-49EB-A144-4DADEA8ADBD8}">
      <dgm:prSet/>
      <dgm:spPr/>
      <dgm:t>
        <a:bodyPr/>
        <a:lstStyle/>
        <a:p>
          <a:endParaRPr lang="nb-NO"/>
        </a:p>
      </dgm:t>
    </dgm:pt>
    <dgm:pt modelId="{8F3ED019-3EB8-49E0-BD8B-C1F7C8A1D557}">
      <dgm:prSet/>
      <dgm:spPr/>
      <dgm:t>
        <a:bodyPr/>
        <a:lstStyle/>
        <a:p>
          <a:r>
            <a:rPr lang="nb-NO" dirty="0"/>
            <a:t>Frisklivssentral</a:t>
          </a:r>
        </a:p>
      </dgm:t>
    </dgm:pt>
    <dgm:pt modelId="{95B152BC-CE53-4CB1-8F88-534D968A880D}" type="parTrans" cxnId="{9E6D5FA7-7E4E-4505-B9BC-4F466AE527EE}">
      <dgm:prSet/>
      <dgm:spPr/>
      <dgm:t>
        <a:bodyPr/>
        <a:lstStyle/>
        <a:p>
          <a:endParaRPr lang="nb-NO"/>
        </a:p>
      </dgm:t>
    </dgm:pt>
    <dgm:pt modelId="{38BB127F-18C1-4387-A12E-EAAA5BAD13D5}" type="sibTrans" cxnId="{9E6D5FA7-7E4E-4505-B9BC-4F466AE527EE}">
      <dgm:prSet/>
      <dgm:spPr/>
      <dgm:t>
        <a:bodyPr/>
        <a:lstStyle/>
        <a:p>
          <a:endParaRPr lang="nb-NO"/>
        </a:p>
      </dgm:t>
    </dgm:pt>
    <dgm:pt modelId="{9C65EF81-339C-4947-923F-C3126F4DB965}" type="pres">
      <dgm:prSet presAssocID="{18F53992-BC3F-40BE-AB33-2782E539DBF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532BDDD-24B4-4DEA-9CAF-025D2A47F3C3}" type="pres">
      <dgm:prSet presAssocID="{C2D17DF1-2792-43FC-A4D8-ED37D6D68815}" presName="hierRoot1" presStyleCnt="0">
        <dgm:presLayoutVars>
          <dgm:hierBranch val="init"/>
        </dgm:presLayoutVars>
      </dgm:prSet>
      <dgm:spPr/>
    </dgm:pt>
    <dgm:pt modelId="{3A7A0BF1-757F-492A-ACF2-663D5D6FB741}" type="pres">
      <dgm:prSet presAssocID="{C2D17DF1-2792-43FC-A4D8-ED37D6D68815}" presName="rootComposite1" presStyleCnt="0"/>
      <dgm:spPr/>
    </dgm:pt>
    <dgm:pt modelId="{C2EAC602-1097-45B0-9AC3-23B85639288F}" type="pres">
      <dgm:prSet presAssocID="{C2D17DF1-2792-43FC-A4D8-ED37D6D68815}" presName="rootText1" presStyleLbl="node0" presStyleIdx="0" presStyleCnt="1" custScaleX="600444" custScaleY="250728">
        <dgm:presLayoutVars>
          <dgm:chPref val="3"/>
        </dgm:presLayoutVars>
      </dgm:prSet>
      <dgm:spPr>
        <a:xfrm>
          <a:off x="4632347" y="1191"/>
          <a:ext cx="2125152" cy="651087"/>
        </a:xfrm>
        <a:prstGeom prst="rect">
          <a:avLst/>
        </a:prstGeom>
      </dgm:spPr>
    </dgm:pt>
    <dgm:pt modelId="{9CDA6F03-BFF3-43E4-AA5A-CB5937290383}" type="pres">
      <dgm:prSet presAssocID="{C2D17DF1-2792-43FC-A4D8-ED37D6D68815}" presName="rootConnector1" presStyleLbl="node1" presStyleIdx="0" presStyleCnt="0"/>
      <dgm:spPr/>
    </dgm:pt>
    <dgm:pt modelId="{FEECF6AD-EC02-45E4-A2A7-127E1AFACFA1}" type="pres">
      <dgm:prSet presAssocID="{C2D17DF1-2792-43FC-A4D8-ED37D6D68815}" presName="hierChild2" presStyleCnt="0"/>
      <dgm:spPr/>
    </dgm:pt>
    <dgm:pt modelId="{F37A21DC-4BA6-432B-BA3B-3BFDEA4DF522}" type="pres">
      <dgm:prSet presAssocID="{24717BD0-CE26-448A-AC7B-123C61E26AA2}" presName="Name37" presStyleLbl="parChTrans1D2" presStyleIdx="0" presStyleCnt="8" custSzX="6487664" custSzY="1644063"/>
      <dgm:spPr/>
    </dgm:pt>
    <dgm:pt modelId="{29A9AFE9-F2FA-42A0-A0A6-2549CFC85901}" type="pres">
      <dgm:prSet presAssocID="{E58213C4-31AC-4000-A09C-2B905A1D7B77}" presName="hierRoot2" presStyleCnt="0">
        <dgm:presLayoutVars>
          <dgm:hierBranch val="init"/>
        </dgm:presLayoutVars>
      </dgm:prSet>
      <dgm:spPr/>
    </dgm:pt>
    <dgm:pt modelId="{61097D94-69AD-4037-968F-D244287C9CFA}" type="pres">
      <dgm:prSet presAssocID="{E58213C4-31AC-4000-A09C-2B905A1D7B77}" presName="rootComposite" presStyleCnt="0"/>
      <dgm:spPr/>
    </dgm:pt>
    <dgm:pt modelId="{A930E112-770B-43C4-8883-ACECB73DEC45}" type="pres">
      <dgm:prSet presAssocID="{E58213C4-31AC-4000-A09C-2B905A1D7B77}" presName="rootText" presStyleLbl="node2" presStyleIdx="0" presStyleCnt="7" custScaleX="287143" custScaleY="288619" custLinFactNeighborX="864" custLinFactNeighborY="-4274">
        <dgm:presLayoutVars>
          <dgm:chPref val="3"/>
        </dgm:presLayoutVars>
      </dgm:prSet>
      <dgm:spPr>
        <a:xfrm>
          <a:off x="882817" y="1587261"/>
          <a:ext cx="1016284" cy="508142"/>
        </a:xfrm>
        <a:prstGeom prst="rect">
          <a:avLst/>
        </a:prstGeom>
      </dgm:spPr>
    </dgm:pt>
    <dgm:pt modelId="{270334FE-60AE-49DD-A141-680EFE4A880D}" type="pres">
      <dgm:prSet presAssocID="{E58213C4-31AC-4000-A09C-2B905A1D7B77}" presName="rootConnector" presStyleLbl="node2" presStyleIdx="0" presStyleCnt="7"/>
      <dgm:spPr/>
    </dgm:pt>
    <dgm:pt modelId="{99F2D247-7522-440A-A0FE-75E1C9E21073}" type="pres">
      <dgm:prSet presAssocID="{E58213C4-31AC-4000-A09C-2B905A1D7B77}" presName="hierChild4" presStyleCnt="0"/>
      <dgm:spPr/>
    </dgm:pt>
    <dgm:pt modelId="{FDDB5465-D239-47A9-99BA-6CD8F5A353BE}" type="pres">
      <dgm:prSet presAssocID="{E8A38292-44AE-48BD-87CF-B9454E523436}" presName="Name37" presStyleLbl="parChTrans1D3" presStyleIdx="0" presStyleCnt="44" custSzX="231491" custSzY="822031"/>
      <dgm:spPr/>
    </dgm:pt>
    <dgm:pt modelId="{0DEFB6EF-9DF2-4BF9-8BCE-4D8638517DA1}" type="pres">
      <dgm:prSet presAssocID="{C59ABBA1-AA08-4F41-B6EB-72D5114D2021}" presName="hierRoot2" presStyleCnt="0">
        <dgm:presLayoutVars>
          <dgm:hierBranch val="init"/>
        </dgm:presLayoutVars>
      </dgm:prSet>
      <dgm:spPr/>
    </dgm:pt>
    <dgm:pt modelId="{0DAAE284-0DF8-48BE-881D-13C9A680625D}" type="pres">
      <dgm:prSet presAssocID="{C59ABBA1-AA08-4F41-B6EB-72D5114D2021}" presName="rootComposite" presStyleCnt="0"/>
      <dgm:spPr/>
    </dgm:pt>
    <dgm:pt modelId="{12D51615-21EE-4CC0-972F-DC3A42C9F65B}" type="pres">
      <dgm:prSet presAssocID="{C59ABBA1-AA08-4F41-B6EB-72D5114D2021}" presName="rootText" presStyleLbl="node3" presStyleIdx="0" presStyleCnt="44" custScaleX="287143" custScaleY="195681" custLinFactNeighborX="-19203" custLinFactNeighborY="-8066">
        <dgm:presLayoutVars>
          <dgm:chPref val="3"/>
        </dgm:presLayoutVars>
      </dgm:prSet>
      <dgm:spPr>
        <a:xfrm>
          <a:off x="329476" y="2350310"/>
          <a:ext cx="1304767" cy="444583"/>
        </a:xfrm>
        <a:prstGeom prst="rect">
          <a:avLst/>
        </a:prstGeom>
      </dgm:spPr>
    </dgm:pt>
    <dgm:pt modelId="{CC9B2B7B-947A-4216-8695-F7262029E689}" type="pres">
      <dgm:prSet presAssocID="{C59ABBA1-AA08-4F41-B6EB-72D5114D2021}" presName="rootConnector" presStyleLbl="node3" presStyleIdx="0" presStyleCnt="44"/>
      <dgm:spPr/>
    </dgm:pt>
    <dgm:pt modelId="{B23D89DC-C6DD-49C7-B4AF-4BD4ACA2DB5B}" type="pres">
      <dgm:prSet presAssocID="{C59ABBA1-AA08-4F41-B6EB-72D5114D2021}" presName="hierChild4" presStyleCnt="0"/>
      <dgm:spPr/>
    </dgm:pt>
    <dgm:pt modelId="{27F9F6FD-8743-4B52-B04B-3E2A7C45A7B4}" type="pres">
      <dgm:prSet presAssocID="{C59ABBA1-AA08-4F41-B6EB-72D5114D2021}" presName="hierChild5" presStyleCnt="0"/>
      <dgm:spPr/>
    </dgm:pt>
    <dgm:pt modelId="{62043EA7-7A89-46B5-B666-AABF8DF08EAE}" type="pres">
      <dgm:prSet presAssocID="{FABC8029-E65C-4E55-927B-3DECB851D89A}" presName="Name37" presStyleLbl="parChTrans1D3" presStyleIdx="1" presStyleCnt="44" custSzX="231491" custSzY="2090819"/>
      <dgm:spPr/>
    </dgm:pt>
    <dgm:pt modelId="{B8AF62E6-7345-4309-B748-4453CEB3D4CF}" type="pres">
      <dgm:prSet presAssocID="{0654C37B-46BC-4A2C-B151-C67EDD707A9E}" presName="hierRoot2" presStyleCnt="0">
        <dgm:presLayoutVars>
          <dgm:hierBranch val="init"/>
        </dgm:presLayoutVars>
      </dgm:prSet>
      <dgm:spPr/>
    </dgm:pt>
    <dgm:pt modelId="{E3A44D1D-43AB-4800-A9EF-3391FF69DFD8}" type="pres">
      <dgm:prSet presAssocID="{0654C37B-46BC-4A2C-B151-C67EDD707A9E}" presName="rootComposite" presStyleCnt="0"/>
      <dgm:spPr/>
    </dgm:pt>
    <dgm:pt modelId="{60CC771E-C7F1-4D9C-84E1-043CAC7A42E4}" type="pres">
      <dgm:prSet presAssocID="{0654C37B-46BC-4A2C-B151-C67EDD707A9E}" presName="rootText" presStyleLbl="node3" presStyleIdx="1" presStyleCnt="44" custScaleX="278596" custScaleY="195681" custLinFactNeighborX="-19203" custLinFactNeighborY="4412">
        <dgm:presLayoutVars>
          <dgm:chPref val="3"/>
        </dgm:presLayoutVars>
      </dgm:prSet>
      <dgm:spPr>
        <a:xfrm>
          <a:off x="329476" y="2890317"/>
          <a:ext cx="1304767" cy="444583"/>
        </a:xfrm>
        <a:prstGeom prst="rect">
          <a:avLst/>
        </a:prstGeom>
      </dgm:spPr>
    </dgm:pt>
    <dgm:pt modelId="{CDC2146B-0433-428C-A770-D9E05E992597}" type="pres">
      <dgm:prSet presAssocID="{0654C37B-46BC-4A2C-B151-C67EDD707A9E}" presName="rootConnector" presStyleLbl="node3" presStyleIdx="1" presStyleCnt="44"/>
      <dgm:spPr/>
    </dgm:pt>
    <dgm:pt modelId="{F041AE7A-1168-4C50-8D36-1B9919BFCABC}" type="pres">
      <dgm:prSet presAssocID="{0654C37B-46BC-4A2C-B151-C67EDD707A9E}" presName="hierChild4" presStyleCnt="0"/>
      <dgm:spPr/>
    </dgm:pt>
    <dgm:pt modelId="{B205BA8D-CD91-4B98-B757-7303A51A95FE}" type="pres">
      <dgm:prSet presAssocID="{0654C37B-46BC-4A2C-B151-C67EDD707A9E}" presName="hierChild5" presStyleCnt="0"/>
      <dgm:spPr/>
    </dgm:pt>
    <dgm:pt modelId="{B84BB519-8D22-4BA3-AC08-19ADECA1AE5B}" type="pres">
      <dgm:prSet presAssocID="{3AB4B10E-5C8E-41B1-B884-C8723D7B25FB}" presName="Name37" presStyleLbl="parChTrans1D3" presStyleIdx="2" presStyleCnt="44"/>
      <dgm:spPr/>
    </dgm:pt>
    <dgm:pt modelId="{0F0255FF-EE82-4EA6-A69F-E145901A8BC9}" type="pres">
      <dgm:prSet presAssocID="{9F50B5E6-EEC5-412D-A6A8-1F7417002B25}" presName="hierRoot2" presStyleCnt="0">
        <dgm:presLayoutVars>
          <dgm:hierBranch val="init"/>
        </dgm:presLayoutVars>
      </dgm:prSet>
      <dgm:spPr/>
    </dgm:pt>
    <dgm:pt modelId="{F9FA6775-AB53-4B89-A534-4431E6A11B32}" type="pres">
      <dgm:prSet presAssocID="{9F50B5E6-EEC5-412D-A6A8-1F7417002B25}" presName="rootComposite" presStyleCnt="0"/>
      <dgm:spPr/>
    </dgm:pt>
    <dgm:pt modelId="{367CB135-F04B-4897-A540-E2947B7110D8}" type="pres">
      <dgm:prSet presAssocID="{9F50B5E6-EEC5-412D-A6A8-1F7417002B25}" presName="rootText" presStyleLbl="node3" presStyleIdx="2" presStyleCnt="44" custScaleX="282781" custScaleY="201246" custLinFactNeighborX="-19203" custLinFactNeighborY="-8547">
        <dgm:presLayoutVars>
          <dgm:chPref val="3"/>
        </dgm:presLayoutVars>
      </dgm:prSet>
      <dgm:spPr/>
    </dgm:pt>
    <dgm:pt modelId="{BDCD7CC4-8B8C-48E1-A496-11E472CE4E33}" type="pres">
      <dgm:prSet presAssocID="{9F50B5E6-EEC5-412D-A6A8-1F7417002B25}" presName="rootConnector" presStyleLbl="node3" presStyleIdx="2" presStyleCnt="44"/>
      <dgm:spPr/>
    </dgm:pt>
    <dgm:pt modelId="{EF81D40F-4ED2-4AEA-AC32-7CB98EE6A3D1}" type="pres">
      <dgm:prSet presAssocID="{9F50B5E6-EEC5-412D-A6A8-1F7417002B25}" presName="hierChild4" presStyleCnt="0"/>
      <dgm:spPr/>
    </dgm:pt>
    <dgm:pt modelId="{C8DC9D97-29B9-49CC-AD43-4AF45CB0F2C7}" type="pres">
      <dgm:prSet presAssocID="{9F50B5E6-EEC5-412D-A6A8-1F7417002B25}" presName="hierChild5" presStyleCnt="0"/>
      <dgm:spPr/>
    </dgm:pt>
    <dgm:pt modelId="{59E14B98-9EAD-432E-9F9C-CA4DCE8AB294}" type="pres">
      <dgm:prSet presAssocID="{95B152BC-CE53-4CB1-8F88-534D968A880D}" presName="Name37" presStyleLbl="parChTrans1D3" presStyleIdx="3" presStyleCnt="44"/>
      <dgm:spPr/>
    </dgm:pt>
    <dgm:pt modelId="{F1DD4D9D-ED20-4E23-80BC-8716E37F80CD}" type="pres">
      <dgm:prSet presAssocID="{8F3ED019-3EB8-49E0-BD8B-C1F7C8A1D557}" presName="hierRoot2" presStyleCnt="0">
        <dgm:presLayoutVars>
          <dgm:hierBranch val="init"/>
        </dgm:presLayoutVars>
      </dgm:prSet>
      <dgm:spPr/>
    </dgm:pt>
    <dgm:pt modelId="{92B8EEF8-889F-498D-87C0-B58BBA6743F8}" type="pres">
      <dgm:prSet presAssocID="{8F3ED019-3EB8-49E0-BD8B-C1F7C8A1D557}" presName="rootComposite" presStyleCnt="0"/>
      <dgm:spPr/>
    </dgm:pt>
    <dgm:pt modelId="{38280379-D795-4B88-9936-89F2831B6997}" type="pres">
      <dgm:prSet presAssocID="{8F3ED019-3EB8-49E0-BD8B-C1F7C8A1D557}" presName="rootText" presStyleLbl="node3" presStyleIdx="3" presStyleCnt="44" custScaleX="280841" custScaleY="208590" custLinFactNeighborX="-19203" custLinFactNeighborY="0">
        <dgm:presLayoutVars>
          <dgm:chPref val="3"/>
        </dgm:presLayoutVars>
      </dgm:prSet>
      <dgm:spPr/>
    </dgm:pt>
    <dgm:pt modelId="{4520540A-4AB7-4A93-80C4-D37F48A85491}" type="pres">
      <dgm:prSet presAssocID="{8F3ED019-3EB8-49E0-BD8B-C1F7C8A1D557}" presName="rootConnector" presStyleLbl="node3" presStyleIdx="3" presStyleCnt="44"/>
      <dgm:spPr/>
    </dgm:pt>
    <dgm:pt modelId="{5E3BC36C-5F71-4FC7-BB58-6E1F0604ED1C}" type="pres">
      <dgm:prSet presAssocID="{8F3ED019-3EB8-49E0-BD8B-C1F7C8A1D557}" presName="hierChild4" presStyleCnt="0"/>
      <dgm:spPr/>
    </dgm:pt>
    <dgm:pt modelId="{3367A754-39A9-412B-8EB7-2F49F63B0415}" type="pres">
      <dgm:prSet presAssocID="{8F3ED019-3EB8-49E0-BD8B-C1F7C8A1D557}" presName="hierChild5" presStyleCnt="0"/>
      <dgm:spPr/>
    </dgm:pt>
    <dgm:pt modelId="{D6EC11E4-9437-4832-BF2B-92FD892CAD82}" type="pres">
      <dgm:prSet presAssocID="{E58213C4-31AC-4000-A09C-2B905A1D7B77}" presName="hierChild5" presStyleCnt="0"/>
      <dgm:spPr/>
    </dgm:pt>
    <dgm:pt modelId="{E1DCC80C-C9E0-423C-92EE-B8590C207FD2}" type="pres">
      <dgm:prSet presAssocID="{993E0CEE-8673-4BC7-B510-8AE88843C365}" presName="Name37" presStyleLbl="parChTrans1D2" presStyleIdx="1" presStyleCnt="8" custSzX="3485906" custSzY="1644063"/>
      <dgm:spPr/>
    </dgm:pt>
    <dgm:pt modelId="{B78DFEFB-7445-4D68-A72C-F542CE68D57A}" type="pres">
      <dgm:prSet presAssocID="{5162D286-D64A-4CA1-B6D8-63FBE4DCD06B}" presName="hierRoot2" presStyleCnt="0">
        <dgm:presLayoutVars>
          <dgm:hierBranch val="hang"/>
        </dgm:presLayoutVars>
      </dgm:prSet>
      <dgm:spPr/>
    </dgm:pt>
    <dgm:pt modelId="{4B46391F-8CF5-47DD-A18F-6A6A8359B60C}" type="pres">
      <dgm:prSet presAssocID="{5162D286-D64A-4CA1-B6D8-63FBE4DCD06B}" presName="rootComposite" presStyleCnt="0"/>
      <dgm:spPr/>
    </dgm:pt>
    <dgm:pt modelId="{2123EE14-1DB5-4D4D-A253-98EE10BE8882}" type="pres">
      <dgm:prSet presAssocID="{5162D286-D64A-4CA1-B6D8-63FBE4DCD06B}" presName="rootText" presStyleLbl="node2" presStyleIdx="1" presStyleCnt="7" custScaleX="287143" custScaleY="288619" custLinFactNeighborX="-26292" custLinFactNeighborY="33">
        <dgm:presLayoutVars>
          <dgm:chPref val="3"/>
        </dgm:presLayoutVars>
      </dgm:prSet>
      <dgm:spPr>
        <a:xfrm>
          <a:off x="2428441" y="1599336"/>
          <a:ext cx="1304767" cy="655737"/>
        </a:xfrm>
        <a:prstGeom prst="rect">
          <a:avLst/>
        </a:prstGeom>
      </dgm:spPr>
    </dgm:pt>
    <dgm:pt modelId="{468BA77D-1A26-4742-96A9-3A3A886325FA}" type="pres">
      <dgm:prSet presAssocID="{5162D286-D64A-4CA1-B6D8-63FBE4DCD06B}" presName="rootConnector" presStyleLbl="node2" presStyleIdx="1" presStyleCnt="7"/>
      <dgm:spPr/>
    </dgm:pt>
    <dgm:pt modelId="{C526DABB-96C0-4E97-A717-B8F1B96C632F}" type="pres">
      <dgm:prSet presAssocID="{5162D286-D64A-4CA1-B6D8-63FBE4DCD06B}" presName="hierChild4" presStyleCnt="0"/>
      <dgm:spPr/>
    </dgm:pt>
    <dgm:pt modelId="{609C02CD-AD91-4063-9E66-4FFA6C087393}" type="pres">
      <dgm:prSet presAssocID="{3BCBB178-E76C-4BB2-B0AB-3EE30875DD8D}" presName="Name48" presStyleLbl="parChTrans1D3" presStyleIdx="4" presStyleCnt="44" custSzX="163453" custSzY="822031"/>
      <dgm:spPr/>
    </dgm:pt>
    <dgm:pt modelId="{6565A75C-96AF-4BF5-9E19-7B9B41DD7912}" type="pres">
      <dgm:prSet presAssocID="{34DB30BD-82A4-4496-BEE2-770FBD7510C6}" presName="hierRoot2" presStyleCnt="0">
        <dgm:presLayoutVars>
          <dgm:hierBranch val="init"/>
        </dgm:presLayoutVars>
      </dgm:prSet>
      <dgm:spPr/>
    </dgm:pt>
    <dgm:pt modelId="{B0DDA4CB-3032-4263-8B05-C90C345C738F}" type="pres">
      <dgm:prSet presAssocID="{34DB30BD-82A4-4496-BEE2-770FBD7510C6}" presName="rootComposite" presStyleCnt="0"/>
      <dgm:spPr/>
    </dgm:pt>
    <dgm:pt modelId="{138B79FC-E49F-4EFD-8A39-2CEF8C57DCF2}" type="pres">
      <dgm:prSet presAssocID="{34DB30BD-82A4-4496-BEE2-770FBD7510C6}" presName="rootText" presStyleLbl="node3" presStyleIdx="4" presStyleCnt="44" custScaleX="287143" custScaleY="195681" custLinFactNeighborX="-22775">
        <dgm:presLayoutVars>
          <dgm:chPref val="3"/>
        </dgm:presLayoutVars>
      </dgm:prSet>
      <dgm:spPr>
        <a:xfrm>
          <a:off x="1729666" y="2350310"/>
          <a:ext cx="1303493" cy="444149"/>
        </a:xfrm>
        <a:prstGeom prst="rect">
          <a:avLst/>
        </a:prstGeom>
      </dgm:spPr>
    </dgm:pt>
    <dgm:pt modelId="{00163C9B-6970-49FB-8087-E08E05547FC8}" type="pres">
      <dgm:prSet presAssocID="{34DB30BD-82A4-4496-BEE2-770FBD7510C6}" presName="rootConnector" presStyleLbl="node3" presStyleIdx="4" presStyleCnt="44"/>
      <dgm:spPr/>
    </dgm:pt>
    <dgm:pt modelId="{DD97B797-AA4E-4AE8-9C0D-69F825678655}" type="pres">
      <dgm:prSet presAssocID="{34DB30BD-82A4-4496-BEE2-770FBD7510C6}" presName="hierChild4" presStyleCnt="0"/>
      <dgm:spPr/>
    </dgm:pt>
    <dgm:pt modelId="{BAD96579-ECF5-400A-BAE0-6DE820D9E973}" type="pres">
      <dgm:prSet presAssocID="{34DB30BD-82A4-4496-BEE2-770FBD7510C6}" presName="hierChild5" presStyleCnt="0"/>
      <dgm:spPr/>
    </dgm:pt>
    <dgm:pt modelId="{CF84AC5D-B894-46BC-9CCD-72C4D9B442AA}" type="pres">
      <dgm:prSet presAssocID="{7D755B31-D115-4E80-AD3E-E2E54D65972C}" presName="Name48" presStyleLbl="parChTrans1D3" presStyleIdx="5" presStyleCnt="44" custSzX="163453" custSzY="822031"/>
      <dgm:spPr/>
    </dgm:pt>
    <dgm:pt modelId="{DF89203C-4FAF-4F2D-9907-960878471A54}" type="pres">
      <dgm:prSet presAssocID="{683A5371-7A57-4E26-A28A-78683C7B2B63}" presName="hierRoot2" presStyleCnt="0">
        <dgm:presLayoutVars>
          <dgm:hierBranch val="init"/>
        </dgm:presLayoutVars>
      </dgm:prSet>
      <dgm:spPr/>
    </dgm:pt>
    <dgm:pt modelId="{A425C457-875D-4124-820F-7DBE5B336F38}" type="pres">
      <dgm:prSet presAssocID="{683A5371-7A57-4E26-A28A-78683C7B2B63}" presName="rootComposite" presStyleCnt="0"/>
      <dgm:spPr/>
    </dgm:pt>
    <dgm:pt modelId="{66AEBD2D-7F9C-4287-BAA0-26F80AA97E67}" type="pres">
      <dgm:prSet presAssocID="{683A5371-7A57-4E26-A28A-78683C7B2B63}" presName="rootText" presStyleLbl="node3" presStyleIdx="5" presStyleCnt="44" custScaleX="287143" custScaleY="195681" custLinFactNeighborX="-18978" custLinFactNeighborY="0">
        <dgm:presLayoutVars>
          <dgm:chPref val="3"/>
        </dgm:presLayoutVars>
      </dgm:prSet>
      <dgm:spPr>
        <a:xfrm>
          <a:off x="3128490" y="2350310"/>
          <a:ext cx="1303493" cy="444149"/>
        </a:xfrm>
        <a:prstGeom prst="rect">
          <a:avLst/>
        </a:prstGeom>
      </dgm:spPr>
    </dgm:pt>
    <dgm:pt modelId="{5D179A12-EC58-4038-B9C9-2BB7B47574D7}" type="pres">
      <dgm:prSet presAssocID="{683A5371-7A57-4E26-A28A-78683C7B2B63}" presName="rootConnector" presStyleLbl="node3" presStyleIdx="5" presStyleCnt="44"/>
      <dgm:spPr/>
    </dgm:pt>
    <dgm:pt modelId="{CA2E5034-B7CA-4E76-A355-A8E431EA2B73}" type="pres">
      <dgm:prSet presAssocID="{683A5371-7A57-4E26-A28A-78683C7B2B63}" presName="hierChild4" presStyleCnt="0"/>
      <dgm:spPr/>
    </dgm:pt>
    <dgm:pt modelId="{1E2206E4-FD5F-4244-B42F-1BF1387A0EAD}" type="pres">
      <dgm:prSet presAssocID="{683A5371-7A57-4E26-A28A-78683C7B2B63}" presName="hierChild5" presStyleCnt="0"/>
      <dgm:spPr/>
    </dgm:pt>
    <dgm:pt modelId="{B091978E-D5E2-4B24-AE45-E2BF14BE6F34}" type="pres">
      <dgm:prSet presAssocID="{C5FCF1A5-CF41-40CF-AD62-70F830239EE7}" presName="Name48" presStyleLbl="parChTrans1D3" presStyleIdx="6" presStyleCnt="44" custSzX="163453" custSzY="2090819"/>
      <dgm:spPr/>
    </dgm:pt>
    <dgm:pt modelId="{CB5624F7-8E54-40FE-BA40-1CDFAAA9B695}" type="pres">
      <dgm:prSet presAssocID="{FFCB6607-957D-4A09-A9B0-6F4161E9D745}" presName="hierRoot2" presStyleCnt="0">
        <dgm:presLayoutVars>
          <dgm:hierBranch val="init"/>
        </dgm:presLayoutVars>
      </dgm:prSet>
      <dgm:spPr/>
    </dgm:pt>
    <dgm:pt modelId="{35697926-51F0-48A4-9C6C-B0D4BDFFB8E4}" type="pres">
      <dgm:prSet presAssocID="{FFCB6607-957D-4A09-A9B0-6F4161E9D745}" presName="rootComposite" presStyleCnt="0"/>
      <dgm:spPr/>
    </dgm:pt>
    <dgm:pt modelId="{1BA3B87B-13EC-47D1-BFBB-152FB7DE0E9D}" type="pres">
      <dgm:prSet presAssocID="{FFCB6607-957D-4A09-A9B0-6F4161E9D745}" presName="rootText" presStyleLbl="node3" presStyleIdx="6" presStyleCnt="44" custScaleX="287143" custScaleY="195681" custLinFactNeighborX="-32264" custLinFactNeighborY="7592">
        <dgm:presLayoutVars>
          <dgm:chPref val="3"/>
        </dgm:presLayoutVars>
      </dgm:prSet>
      <dgm:spPr>
        <a:xfrm>
          <a:off x="1729666" y="2889790"/>
          <a:ext cx="1303493" cy="444149"/>
        </a:xfrm>
        <a:prstGeom prst="rect">
          <a:avLst/>
        </a:prstGeom>
      </dgm:spPr>
    </dgm:pt>
    <dgm:pt modelId="{CBE2DA24-3888-4C8B-BE5A-9BA2FB604EE9}" type="pres">
      <dgm:prSet presAssocID="{FFCB6607-957D-4A09-A9B0-6F4161E9D745}" presName="rootConnector" presStyleLbl="node3" presStyleIdx="6" presStyleCnt="44"/>
      <dgm:spPr/>
    </dgm:pt>
    <dgm:pt modelId="{9A5903A1-0CA3-40F9-AA5E-A0609DC5C5F2}" type="pres">
      <dgm:prSet presAssocID="{FFCB6607-957D-4A09-A9B0-6F4161E9D745}" presName="hierChild4" presStyleCnt="0"/>
      <dgm:spPr/>
    </dgm:pt>
    <dgm:pt modelId="{C65B174F-AD06-4AAA-AFB3-05AC0FD359F3}" type="pres">
      <dgm:prSet presAssocID="{FFCB6607-957D-4A09-A9B0-6F4161E9D745}" presName="hierChild5" presStyleCnt="0"/>
      <dgm:spPr/>
    </dgm:pt>
    <dgm:pt modelId="{13BBCC52-7890-4840-B5C1-9F40BF5DD8DA}" type="pres">
      <dgm:prSet presAssocID="{FE72C17A-E4A7-4C87-AFC6-F1F23CB59F34}" presName="Name48" presStyleLbl="parChTrans1D3" presStyleIdx="7" presStyleCnt="44" custSzX="163453" custSzY="2090819"/>
      <dgm:spPr/>
    </dgm:pt>
    <dgm:pt modelId="{713E91F7-FCA9-425E-A9C6-1FA657ED2BAF}" type="pres">
      <dgm:prSet presAssocID="{F1C7A353-15CF-452F-8F4F-099958868A0F}" presName="hierRoot2" presStyleCnt="0">
        <dgm:presLayoutVars>
          <dgm:hierBranch val="init"/>
        </dgm:presLayoutVars>
      </dgm:prSet>
      <dgm:spPr/>
    </dgm:pt>
    <dgm:pt modelId="{9867C24A-26B7-4362-B56F-F2DB9A67E1AE}" type="pres">
      <dgm:prSet presAssocID="{F1C7A353-15CF-452F-8F4F-099958868A0F}" presName="rootComposite" presStyleCnt="0"/>
      <dgm:spPr/>
    </dgm:pt>
    <dgm:pt modelId="{6029E6B5-07A6-458A-9E2D-17D7ED72E629}" type="pres">
      <dgm:prSet presAssocID="{F1C7A353-15CF-452F-8F4F-099958868A0F}" presName="rootText" presStyleLbl="node3" presStyleIdx="7" presStyleCnt="44" custScaleX="287143" custScaleY="195681" custLinFactNeighborX="-15183" custLinFactNeighborY="7592">
        <dgm:presLayoutVars>
          <dgm:chPref val="3"/>
        </dgm:presLayoutVars>
      </dgm:prSet>
      <dgm:spPr>
        <a:xfrm>
          <a:off x="3128490" y="2889790"/>
          <a:ext cx="1303493" cy="444149"/>
        </a:xfrm>
        <a:prstGeom prst="rect">
          <a:avLst/>
        </a:prstGeom>
      </dgm:spPr>
    </dgm:pt>
    <dgm:pt modelId="{51E9A234-576C-4A34-93FF-DA02984FB8BE}" type="pres">
      <dgm:prSet presAssocID="{F1C7A353-15CF-452F-8F4F-099958868A0F}" presName="rootConnector" presStyleLbl="node3" presStyleIdx="7" presStyleCnt="44"/>
      <dgm:spPr/>
    </dgm:pt>
    <dgm:pt modelId="{2804E674-A030-4563-8349-5FC96EE71F68}" type="pres">
      <dgm:prSet presAssocID="{F1C7A353-15CF-452F-8F4F-099958868A0F}" presName="hierChild4" presStyleCnt="0"/>
      <dgm:spPr/>
    </dgm:pt>
    <dgm:pt modelId="{7119F36F-F9BA-4F6D-A141-0FD9730AE4FC}" type="pres">
      <dgm:prSet presAssocID="{F1C7A353-15CF-452F-8F4F-099958868A0F}" presName="hierChild5" presStyleCnt="0"/>
      <dgm:spPr/>
    </dgm:pt>
    <dgm:pt modelId="{A26B9E2F-5601-43AC-A37C-A01C11242342}" type="pres">
      <dgm:prSet presAssocID="{B0CC5BFC-0F52-4D1F-91FD-C470FBABB83D}" presName="Name48" presStyleLbl="parChTrans1D3" presStyleIdx="8" presStyleCnt="44" custSzX="163453" custSzY="3359607"/>
      <dgm:spPr/>
    </dgm:pt>
    <dgm:pt modelId="{6F41F281-46BA-47B5-986D-482D466BB390}" type="pres">
      <dgm:prSet presAssocID="{45728F42-3761-40AA-B17A-E77D4E44F51B}" presName="hierRoot2" presStyleCnt="0">
        <dgm:presLayoutVars>
          <dgm:hierBranch val="init"/>
        </dgm:presLayoutVars>
      </dgm:prSet>
      <dgm:spPr/>
    </dgm:pt>
    <dgm:pt modelId="{C8722984-BB01-43C2-8D56-7496EA12B22B}" type="pres">
      <dgm:prSet presAssocID="{45728F42-3761-40AA-B17A-E77D4E44F51B}" presName="rootComposite" presStyleCnt="0"/>
      <dgm:spPr/>
    </dgm:pt>
    <dgm:pt modelId="{AE5623CE-4C10-4DBB-ABA5-E399AAA6F211}" type="pres">
      <dgm:prSet presAssocID="{45728F42-3761-40AA-B17A-E77D4E44F51B}" presName="rootText" presStyleLbl="node3" presStyleIdx="8" presStyleCnt="44" custScaleX="287143" custScaleY="195681" custLinFactNeighborX="-30366" custLinFactNeighborY="-3796">
        <dgm:presLayoutVars>
          <dgm:chPref val="3"/>
        </dgm:presLayoutVars>
      </dgm:prSet>
      <dgm:spPr>
        <a:xfrm>
          <a:off x="1729666" y="3429269"/>
          <a:ext cx="1303493" cy="444149"/>
        </a:xfrm>
        <a:prstGeom prst="rect">
          <a:avLst/>
        </a:prstGeom>
      </dgm:spPr>
    </dgm:pt>
    <dgm:pt modelId="{295BF9B0-18C7-49AB-9A36-7DB9F61C6C5E}" type="pres">
      <dgm:prSet presAssocID="{45728F42-3761-40AA-B17A-E77D4E44F51B}" presName="rootConnector" presStyleLbl="node3" presStyleIdx="8" presStyleCnt="44"/>
      <dgm:spPr/>
    </dgm:pt>
    <dgm:pt modelId="{36595D20-53E0-476F-BEB4-0AB187A4741F}" type="pres">
      <dgm:prSet presAssocID="{45728F42-3761-40AA-B17A-E77D4E44F51B}" presName="hierChild4" presStyleCnt="0"/>
      <dgm:spPr/>
    </dgm:pt>
    <dgm:pt modelId="{7D2430A4-7FF9-4749-9755-EFC416198FAE}" type="pres">
      <dgm:prSet presAssocID="{45728F42-3761-40AA-B17A-E77D4E44F51B}" presName="hierChild5" presStyleCnt="0"/>
      <dgm:spPr/>
    </dgm:pt>
    <dgm:pt modelId="{459F1931-81AF-4A17-A166-AC089E100662}" type="pres">
      <dgm:prSet presAssocID="{E3BF9A06-FF18-43C7-87B3-5F25A223F4DD}" presName="Name48" presStyleLbl="parChTrans1D3" presStyleIdx="9" presStyleCnt="44" custSzX="163453" custSzY="3359607"/>
      <dgm:spPr/>
    </dgm:pt>
    <dgm:pt modelId="{64E380D0-A25D-4AFA-AE87-F4B9F5931304}" type="pres">
      <dgm:prSet presAssocID="{E11334BB-8D63-4479-8448-344F2086158E}" presName="hierRoot2" presStyleCnt="0">
        <dgm:presLayoutVars>
          <dgm:hierBranch val="init"/>
        </dgm:presLayoutVars>
      </dgm:prSet>
      <dgm:spPr/>
    </dgm:pt>
    <dgm:pt modelId="{E5EB6335-2B62-4868-8032-B1488B4D4E39}" type="pres">
      <dgm:prSet presAssocID="{E11334BB-8D63-4479-8448-344F2086158E}" presName="rootComposite" presStyleCnt="0"/>
      <dgm:spPr/>
    </dgm:pt>
    <dgm:pt modelId="{DE6A29EE-F3FB-4BA7-BAE5-964D94305EBC}" type="pres">
      <dgm:prSet presAssocID="{E11334BB-8D63-4479-8448-344F2086158E}" presName="rootText" presStyleLbl="node3" presStyleIdx="9" presStyleCnt="44" custScaleX="287143" custScaleY="195681" custLinFactNeighborX="-17080" custLinFactNeighborY="-7592">
        <dgm:presLayoutVars>
          <dgm:chPref val="3"/>
        </dgm:presLayoutVars>
      </dgm:prSet>
      <dgm:spPr>
        <a:xfrm>
          <a:off x="3128490" y="3429269"/>
          <a:ext cx="1303493" cy="444149"/>
        </a:xfrm>
        <a:prstGeom prst="rect">
          <a:avLst/>
        </a:prstGeom>
      </dgm:spPr>
    </dgm:pt>
    <dgm:pt modelId="{B1C53B5B-35E7-41AA-B23D-703DAB276D33}" type="pres">
      <dgm:prSet presAssocID="{E11334BB-8D63-4479-8448-344F2086158E}" presName="rootConnector" presStyleLbl="node3" presStyleIdx="9" presStyleCnt="44"/>
      <dgm:spPr/>
    </dgm:pt>
    <dgm:pt modelId="{08E8FCD3-1B0F-4CE9-BED8-7EA1EF68607B}" type="pres">
      <dgm:prSet presAssocID="{E11334BB-8D63-4479-8448-344F2086158E}" presName="hierChild4" presStyleCnt="0"/>
      <dgm:spPr/>
    </dgm:pt>
    <dgm:pt modelId="{243A8AEA-292E-455D-85C6-689C077B527B}" type="pres">
      <dgm:prSet presAssocID="{E11334BB-8D63-4479-8448-344F2086158E}" presName="hierChild5" presStyleCnt="0"/>
      <dgm:spPr/>
    </dgm:pt>
    <dgm:pt modelId="{B54B698B-0114-4D4F-8B40-67CA65213231}" type="pres">
      <dgm:prSet presAssocID="{18F59A47-0DFE-4FF5-B60C-314DCBB724CA}" presName="Name48" presStyleLbl="parChTrans1D3" presStyleIdx="10" presStyleCnt="44" custSzX="163453" custSzY="4628395"/>
      <dgm:spPr/>
    </dgm:pt>
    <dgm:pt modelId="{97A8CB81-C959-41B4-8945-9CA433D9BAA8}" type="pres">
      <dgm:prSet presAssocID="{B686A4A4-2BC2-4CBC-97F3-AF3630BB645B}" presName="hierRoot2" presStyleCnt="0">
        <dgm:presLayoutVars>
          <dgm:hierBranch val="init"/>
        </dgm:presLayoutVars>
      </dgm:prSet>
      <dgm:spPr/>
    </dgm:pt>
    <dgm:pt modelId="{3460BC4A-6AD1-49EE-A1A8-F2DF23C736D0}" type="pres">
      <dgm:prSet presAssocID="{B686A4A4-2BC2-4CBC-97F3-AF3630BB645B}" presName="rootComposite" presStyleCnt="0"/>
      <dgm:spPr/>
    </dgm:pt>
    <dgm:pt modelId="{026F16BC-B419-45DE-B897-A7F4A790921B}" type="pres">
      <dgm:prSet presAssocID="{B686A4A4-2BC2-4CBC-97F3-AF3630BB645B}" presName="rootText" presStyleLbl="node3" presStyleIdx="10" presStyleCnt="44" custScaleX="287143" custScaleY="195681" custLinFactNeighborX="-28468" custLinFactNeighborY="3797">
        <dgm:presLayoutVars>
          <dgm:chPref val="3"/>
        </dgm:presLayoutVars>
      </dgm:prSet>
      <dgm:spPr>
        <a:xfrm>
          <a:off x="1729666" y="3968749"/>
          <a:ext cx="1303493" cy="444149"/>
        </a:xfrm>
        <a:prstGeom prst="rect">
          <a:avLst/>
        </a:prstGeom>
      </dgm:spPr>
    </dgm:pt>
    <dgm:pt modelId="{44E51D83-7873-4525-A843-6DE4C597BD11}" type="pres">
      <dgm:prSet presAssocID="{B686A4A4-2BC2-4CBC-97F3-AF3630BB645B}" presName="rootConnector" presStyleLbl="node3" presStyleIdx="10" presStyleCnt="44"/>
      <dgm:spPr/>
    </dgm:pt>
    <dgm:pt modelId="{A61FA8F8-80DA-408A-89AC-9E70B894545F}" type="pres">
      <dgm:prSet presAssocID="{B686A4A4-2BC2-4CBC-97F3-AF3630BB645B}" presName="hierChild4" presStyleCnt="0"/>
      <dgm:spPr/>
    </dgm:pt>
    <dgm:pt modelId="{BFBEAC70-3C87-4345-BF8C-9849687B1235}" type="pres">
      <dgm:prSet presAssocID="{B686A4A4-2BC2-4CBC-97F3-AF3630BB645B}" presName="hierChild5" presStyleCnt="0"/>
      <dgm:spPr/>
    </dgm:pt>
    <dgm:pt modelId="{42807DE2-4687-4396-AC24-E27FDB3DDA61}" type="pres">
      <dgm:prSet presAssocID="{4A65A537-B6BC-47FB-B215-B2B6E051307A}" presName="Name48" presStyleLbl="parChTrans1D3" presStyleIdx="11" presStyleCnt="44" custSzX="163453" custSzY="4628395"/>
      <dgm:spPr/>
    </dgm:pt>
    <dgm:pt modelId="{0C7500B0-5983-4AC4-A73D-00B83A0A1C0C}" type="pres">
      <dgm:prSet presAssocID="{BFEBC04B-D2A0-4436-96BB-C7EF1A72D189}" presName="hierRoot2" presStyleCnt="0">
        <dgm:presLayoutVars>
          <dgm:hierBranch val="init"/>
        </dgm:presLayoutVars>
      </dgm:prSet>
      <dgm:spPr/>
    </dgm:pt>
    <dgm:pt modelId="{DBFD52D8-2021-4E53-9B48-C3AD198C1DB6}" type="pres">
      <dgm:prSet presAssocID="{BFEBC04B-D2A0-4436-96BB-C7EF1A72D189}" presName="rootComposite" presStyleCnt="0"/>
      <dgm:spPr/>
    </dgm:pt>
    <dgm:pt modelId="{39F7152D-D3CB-46E2-8C98-1157EF6899E1}" type="pres">
      <dgm:prSet presAssocID="{BFEBC04B-D2A0-4436-96BB-C7EF1A72D189}" presName="rootText" presStyleLbl="node3" presStyleIdx="11" presStyleCnt="44" custScaleX="287143" custScaleY="195681" custLinFactNeighborX="-18979" custLinFactNeighborY="-3796">
        <dgm:presLayoutVars>
          <dgm:chPref val="3"/>
        </dgm:presLayoutVars>
      </dgm:prSet>
      <dgm:spPr>
        <a:xfrm>
          <a:off x="3128490" y="3968749"/>
          <a:ext cx="1303493" cy="444149"/>
        </a:xfrm>
        <a:prstGeom prst="rect">
          <a:avLst/>
        </a:prstGeom>
      </dgm:spPr>
    </dgm:pt>
    <dgm:pt modelId="{0538FD28-947F-4B5B-B3F7-AEF1B1A995D3}" type="pres">
      <dgm:prSet presAssocID="{BFEBC04B-D2A0-4436-96BB-C7EF1A72D189}" presName="rootConnector" presStyleLbl="node3" presStyleIdx="11" presStyleCnt="44"/>
      <dgm:spPr/>
    </dgm:pt>
    <dgm:pt modelId="{7034730C-9CAD-4488-AEC9-3A38D43401C6}" type="pres">
      <dgm:prSet presAssocID="{BFEBC04B-D2A0-4436-96BB-C7EF1A72D189}" presName="hierChild4" presStyleCnt="0"/>
      <dgm:spPr/>
    </dgm:pt>
    <dgm:pt modelId="{CA86576B-5C3B-4205-BBA5-3E01A47A5846}" type="pres">
      <dgm:prSet presAssocID="{BFEBC04B-D2A0-4436-96BB-C7EF1A72D189}" presName="hierChild5" presStyleCnt="0"/>
      <dgm:spPr/>
    </dgm:pt>
    <dgm:pt modelId="{125D6C7C-1A84-4068-A5A7-E37948C8175F}" type="pres">
      <dgm:prSet presAssocID="{972297FF-9B71-4ECF-829C-726A46E4CDB4}" presName="Name48" presStyleLbl="parChTrans1D3" presStyleIdx="12" presStyleCnt="44" custSzX="163453" custSzY="5897183"/>
      <dgm:spPr/>
    </dgm:pt>
    <dgm:pt modelId="{8AD9F69C-AC68-47DD-B393-FAFA68364045}" type="pres">
      <dgm:prSet presAssocID="{F058EA46-D1DF-44DF-89D7-E962DDAD6121}" presName="hierRoot2" presStyleCnt="0">
        <dgm:presLayoutVars>
          <dgm:hierBranch/>
        </dgm:presLayoutVars>
      </dgm:prSet>
      <dgm:spPr/>
    </dgm:pt>
    <dgm:pt modelId="{2F21A705-0174-4891-A8EB-364A3187398F}" type="pres">
      <dgm:prSet presAssocID="{F058EA46-D1DF-44DF-89D7-E962DDAD6121}" presName="rootComposite" presStyleCnt="0"/>
      <dgm:spPr/>
    </dgm:pt>
    <dgm:pt modelId="{2B96FC18-FAF5-417F-9462-8F29E3FF9A17}" type="pres">
      <dgm:prSet presAssocID="{F058EA46-D1DF-44DF-89D7-E962DDAD6121}" presName="rootText" presStyleLbl="node3" presStyleIdx="12" presStyleCnt="44" custScaleX="287143" custScaleY="195681" custLinFactNeighborX="-34161" custLinFactNeighborY="1238">
        <dgm:presLayoutVars>
          <dgm:chPref val="3"/>
        </dgm:presLayoutVars>
      </dgm:prSet>
      <dgm:spPr>
        <a:xfrm>
          <a:off x="1729666" y="4508228"/>
          <a:ext cx="1303493" cy="444149"/>
        </a:xfrm>
        <a:prstGeom prst="rect">
          <a:avLst/>
        </a:prstGeom>
      </dgm:spPr>
    </dgm:pt>
    <dgm:pt modelId="{54CED40F-1960-47CC-9E2D-170A0B6E6A14}" type="pres">
      <dgm:prSet presAssocID="{F058EA46-D1DF-44DF-89D7-E962DDAD6121}" presName="rootConnector" presStyleLbl="node3" presStyleIdx="12" presStyleCnt="44"/>
      <dgm:spPr/>
    </dgm:pt>
    <dgm:pt modelId="{2852F46B-0BE3-48AF-A1BD-329DF5537EE9}" type="pres">
      <dgm:prSet presAssocID="{F058EA46-D1DF-44DF-89D7-E962DDAD6121}" presName="hierChild4" presStyleCnt="0"/>
      <dgm:spPr/>
    </dgm:pt>
    <dgm:pt modelId="{A3848D7C-C0BF-4BB7-A560-9CA268EF4D47}" type="pres">
      <dgm:prSet presAssocID="{F058EA46-D1DF-44DF-89D7-E962DDAD6121}" presName="hierChild5" presStyleCnt="0"/>
      <dgm:spPr/>
    </dgm:pt>
    <dgm:pt modelId="{5A6D4398-DCCE-4CE3-B440-865D2330C5B8}" type="pres">
      <dgm:prSet presAssocID="{AD36DC68-657D-4616-B093-A1EF6DAC3E91}" presName="Name48" presStyleLbl="parChTrans1D3" presStyleIdx="13" presStyleCnt="44"/>
      <dgm:spPr/>
    </dgm:pt>
    <dgm:pt modelId="{3108799D-64A5-4AB6-BC6D-81D14151F10B}" type="pres">
      <dgm:prSet presAssocID="{10784056-F0C9-4586-B968-3FD64104F2A4}" presName="hierRoot2" presStyleCnt="0">
        <dgm:presLayoutVars>
          <dgm:hierBranch/>
        </dgm:presLayoutVars>
      </dgm:prSet>
      <dgm:spPr/>
    </dgm:pt>
    <dgm:pt modelId="{701960F2-C127-4E3C-9984-80FF2F5E3449}" type="pres">
      <dgm:prSet presAssocID="{10784056-F0C9-4586-B968-3FD64104F2A4}" presName="rootComposite" presStyleCnt="0"/>
      <dgm:spPr/>
    </dgm:pt>
    <dgm:pt modelId="{8F35C9CA-9FF8-4966-955E-70CFBF4F0D43}" type="pres">
      <dgm:prSet presAssocID="{10784056-F0C9-4586-B968-3FD64104F2A4}" presName="rootText" presStyleLbl="node3" presStyleIdx="13" presStyleCnt="44" custScaleX="282387" custScaleY="207351" custLinFactNeighborX="-18403" custLinFactNeighborY="-16731">
        <dgm:presLayoutVars>
          <dgm:chPref val="3"/>
        </dgm:presLayoutVars>
      </dgm:prSet>
      <dgm:spPr/>
    </dgm:pt>
    <dgm:pt modelId="{A0A35065-EA15-4FA0-9A46-6AD84A0E989E}" type="pres">
      <dgm:prSet presAssocID="{10784056-F0C9-4586-B968-3FD64104F2A4}" presName="rootConnector" presStyleLbl="node3" presStyleIdx="13" presStyleCnt="44"/>
      <dgm:spPr/>
    </dgm:pt>
    <dgm:pt modelId="{C554C300-6369-4307-A5E7-2A9E3354DB97}" type="pres">
      <dgm:prSet presAssocID="{10784056-F0C9-4586-B968-3FD64104F2A4}" presName="hierChild4" presStyleCnt="0"/>
      <dgm:spPr/>
    </dgm:pt>
    <dgm:pt modelId="{738C658D-FFF2-47B1-BC21-4344BFBABAD2}" type="pres">
      <dgm:prSet presAssocID="{10784056-F0C9-4586-B968-3FD64104F2A4}" presName="hierChild5" presStyleCnt="0"/>
      <dgm:spPr/>
    </dgm:pt>
    <dgm:pt modelId="{110244A8-1F9F-4A7A-A32E-1B1C9F3C95B8}" type="pres">
      <dgm:prSet presAssocID="{2F688BE7-2385-4107-83A4-311F351E7848}" presName="Name48" presStyleLbl="parChTrans1D3" presStyleIdx="14" presStyleCnt="44"/>
      <dgm:spPr/>
    </dgm:pt>
    <dgm:pt modelId="{3D53B5D7-1732-452A-8DDB-AA2DA488CD5B}" type="pres">
      <dgm:prSet presAssocID="{F1ED72A4-0291-4D8F-A1FC-C2B5E771D623}" presName="hierRoot2" presStyleCnt="0">
        <dgm:presLayoutVars>
          <dgm:hierBranch/>
        </dgm:presLayoutVars>
      </dgm:prSet>
      <dgm:spPr/>
    </dgm:pt>
    <dgm:pt modelId="{72DCF83B-48D6-47BB-A217-1075D540C88B}" type="pres">
      <dgm:prSet presAssocID="{F1ED72A4-0291-4D8F-A1FC-C2B5E771D623}" presName="rootComposite" presStyleCnt="0"/>
      <dgm:spPr/>
    </dgm:pt>
    <dgm:pt modelId="{444B4231-2A1B-4CD5-8756-53B2D3A37506}" type="pres">
      <dgm:prSet presAssocID="{F1ED72A4-0291-4D8F-A1FC-C2B5E771D623}" presName="rootText" presStyleLbl="node3" presStyleIdx="14" presStyleCnt="44" custScaleX="283491" custScaleY="208385" custLinFactNeighborX="-24672" custLinFactNeighborY="-11387">
        <dgm:presLayoutVars>
          <dgm:chPref val="3"/>
        </dgm:presLayoutVars>
      </dgm:prSet>
      <dgm:spPr/>
    </dgm:pt>
    <dgm:pt modelId="{1B96ED1F-D62E-4EB7-ABD9-E8BBB1703DD7}" type="pres">
      <dgm:prSet presAssocID="{F1ED72A4-0291-4D8F-A1FC-C2B5E771D623}" presName="rootConnector" presStyleLbl="node3" presStyleIdx="14" presStyleCnt="44"/>
      <dgm:spPr/>
    </dgm:pt>
    <dgm:pt modelId="{2167B1C0-6B7A-499F-B460-45D007053734}" type="pres">
      <dgm:prSet presAssocID="{F1ED72A4-0291-4D8F-A1FC-C2B5E771D623}" presName="hierChild4" presStyleCnt="0"/>
      <dgm:spPr/>
    </dgm:pt>
    <dgm:pt modelId="{B20CE84D-84A7-4DB4-BCE9-9252F9D6094C}" type="pres">
      <dgm:prSet presAssocID="{F1ED72A4-0291-4D8F-A1FC-C2B5E771D623}" presName="hierChild5" presStyleCnt="0"/>
      <dgm:spPr/>
    </dgm:pt>
    <dgm:pt modelId="{889EE7B7-14FE-43A0-B156-D8974A150DBB}" type="pres">
      <dgm:prSet presAssocID="{41DD2EFE-E885-452B-BB15-51B0C5C666CA}" presName="Name48" presStyleLbl="parChTrans1D3" presStyleIdx="15" presStyleCnt="44"/>
      <dgm:spPr/>
    </dgm:pt>
    <dgm:pt modelId="{44DB5AA3-207A-4F89-A49B-02B402104328}" type="pres">
      <dgm:prSet presAssocID="{22AD64D5-2D6D-4E6F-84F5-53A969D64514}" presName="hierRoot2" presStyleCnt="0">
        <dgm:presLayoutVars>
          <dgm:hierBranch/>
        </dgm:presLayoutVars>
      </dgm:prSet>
      <dgm:spPr/>
    </dgm:pt>
    <dgm:pt modelId="{A531CA25-CC3E-40EE-8890-77457B5FB0FD}" type="pres">
      <dgm:prSet presAssocID="{22AD64D5-2D6D-4E6F-84F5-53A969D64514}" presName="rootComposite" presStyleCnt="0"/>
      <dgm:spPr/>
    </dgm:pt>
    <dgm:pt modelId="{CDC0133E-1E23-4B1B-B436-7601D5C3DA02}" type="pres">
      <dgm:prSet presAssocID="{22AD64D5-2D6D-4E6F-84F5-53A969D64514}" presName="rootText" presStyleLbl="node3" presStyleIdx="15" presStyleCnt="44" custScaleX="284016" custScaleY="202785" custLinFactNeighborX="-11543" custLinFactNeighborY="-4106">
        <dgm:presLayoutVars>
          <dgm:chPref val="3"/>
        </dgm:presLayoutVars>
      </dgm:prSet>
      <dgm:spPr/>
    </dgm:pt>
    <dgm:pt modelId="{C03C17F2-A311-4178-ADC8-439C3BD7AE1B}" type="pres">
      <dgm:prSet presAssocID="{22AD64D5-2D6D-4E6F-84F5-53A969D64514}" presName="rootConnector" presStyleLbl="node3" presStyleIdx="15" presStyleCnt="44"/>
      <dgm:spPr/>
    </dgm:pt>
    <dgm:pt modelId="{8FE3D21C-332F-4FBC-8807-3F02ECCE8E0E}" type="pres">
      <dgm:prSet presAssocID="{22AD64D5-2D6D-4E6F-84F5-53A969D64514}" presName="hierChild4" presStyleCnt="0"/>
      <dgm:spPr/>
    </dgm:pt>
    <dgm:pt modelId="{6445B9DB-C99B-4651-A6F2-BBF535FC170C}" type="pres">
      <dgm:prSet presAssocID="{22AD64D5-2D6D-4E6F-84F5-53A969D64514}" presName="hierChild5" presStyleCnt="0"/>
      <dgm:spPr/>
    </dgm:pt>
    <dgm:pt modelId="{0A12828A-E052-4D55-B872-6CA8246FABCC}" type="pres">
      <dgm:prSet presAssocID="{8BE29311-8962-4E96-A008-5D293B85D7A5}" presName="Name48" presStyleLbl="parChTrans1D3" presStyleIdx="16" presStyleCnt="44"/>
      <dgm:spPr/>
    </dgm:pt>
    <dgm:pt modelId="{F5767DD0-0C25-471A-83FF-B45504B978DC}" type="pres">
      <dgm:prSet presAssocID="{1786D4EE-6D18-4E48-A52A-1102B3723230}" presName="hierRoot2" presStyleCnt="0">
        <dgm:presLayoutVars>
          <dgm:hierBranch/>
        </dgm:presLayoutVars>
      </dgm:prSet>
      <dgm:spPr/>
    </dgm:pt>
    <dgm:pt modelId="{E29620EB-4273-495D-ACB5-D6C477450DC6}" type="pres">
      <dgm:prSet presAssocID="{1786D4EE-6D18-4E48-A52A-1102B3723230}" presName="rootComposite" presStyleCnt="0"/>
      <dgm:spPr/>
    </dgm:pt>
    <dgm:pt modelId="{BE526A18-2D2C-4FF2-9F22-6A96D2CF1461}" type="pres">
      <dgm:prSet presAssocID="{1786D4EE-6D18-4E48-A52A-1102B3723230}" presName="rootText" presStyleLbl="node3" presStyleIdx="16" presStyleCnt="44" custScaleX="292615" custScaleY="214293" custLinFactNeighborX="-28768" custLinFactNeighborY="-16405">
        <dgm:presLayoutVars>
          <dgm:chPref val="3"/>
        </dgm:presLayoutVars>
      </dgm:prSet>
      <dgm:spPr/>
    </dgm:pt>
    <dgm:pt modelId="{D8608652-B58F-45E3-88C9-A963981208FF}" type="pres">
      <dgm:prSet presAssocID="{1786D4EE-6D18-4E48-A52A-1102B3723230}" presName="rootConnector" presStyleLbl="node3" presStyleIdx="16" presStyleCnt="44"/>
      <dgm:spPr/>
    </dgm:pt>
    <dgm:pt modelId="{EC972615-191A-4DDE-A7C5-ECA9AB71C772}" type="pres">
      <dgm:prSet presAssocID="{1786D4EE-6D18-4E48-A52A-1102B3723230}" presName="hierChild4" presStyleCnt="0"/>
      <dgm:spPr/>
    </dgm:pt>
    <dgm:pt modelId="{4493D9C0-4468-4EF8-A50E-8E2F0623AE19}" type="pres">
      <dgm:prSet presAssocID="{1786D4EE-6D18-4E48-A52A-1102B3723230}" presName="hierChild5" presStyleCnt="0"/>
      <dgm:spPr/>
    </dgm:pt>
    <dgm:pt modelId="{25472430-593E-44F3-8039-09CCD23AAEE1}" type="pres">
      <dgm:prSet presAssocID="{1398AE22-252F-4DC9-BA2E-87408B5C8F36}" presName="Name48" presStyleLbl="parChTrans1D3" presStyleIdx="17" presStyleCnt="44"/>
      <dgm:spPr/>
    </dgm:pt>
    <dgm:pt modelId="{6CFD423B-A63B-4768-85D4-5AD73103880A}" type="pres">
      <dgm:prSet presAssocID="{041D9B92-D324-4E1A-ACD6-028EA0A90077}" presName="hierRoot2" presStyleCnt="0">
        <dgm:presLayoutVars>
          <dgm:hierBranch/>
        </dgm:presLayoutVars>
      </dgm:prSet>
      <dgm:spPr/>
    </dgm:pt>
    <dgm:pt modelId="{DA01ABF5-BA7F-4D62-A962-7B38325FF593}" type="pres">
      <dgm:prSet presAssocID="{041D9B92-D324-4E1A-ACD6-028EA0A90077}" presName="rootComposite" presStyleCnt="0"/>
      <dgm:spPr/>
    </dgm:pt>
    <dgm:pt modelId="{FAD0671B-5473-4909-83BE-DCB644684119}" type="pres">
      <dgm:prSet presAssocID="{041D9B92-D324-4E1A-ACD6-028EA0A90077}" presName="rootText" presStyleLbl="node3" presStyleIdx="17" presStyleCnt="44" custScaleX="290108" custScaleY="201262" custLinFactNeighborX="-17392" custLinFactNeighborY="-7904">
        <dgm:presLayoutVars>
          <dgm:chPref val="3"/>
        </dgm:presLayoutVars>
      </dgm:prSet>
      <dgm:spPr/>
    </dgm:pt>
    <dgm:pt modelId="{2ED6DF99-4F6C-484F-B393-3929CA411DB9}" type="pres">
      <dgm:prSet presAssocID="{041D9B92-D324-4E1A-ACD6-028EA0A90077}" presName="rootConnector" presStyleLbl="node3" presStyleIdx="17" presStyleCnt="44"/>
      <dgm:spPr/>
    </dgm:pt>
    <dgm:pt modelId="{4F2FC655-6D90-4C97-ACB6-842393CAA841}" type="pres">
      <dgm:prSet presAssocID="{041D9B92-D324-4E1A-ACD6-028EA0A90077}" presName="hierChild4" presStyleCnt="0"/>
      <dgm:spPr/>
    </dgm:pt>
    <dgm:pt modelId="{9036FA09-0EC4-4A97-AF3F-F2721D79F4CC}" type="pres">
      <dgm:prSet presAssocID="{041D9B92-D324-4E1A-ACD6-028EA0A90077}" presName="hierChild5" presStyleCnt="0"/>
      <dgm:spPr/>
    </dgm:pt>
    <dgm:pt modelId="{53BBDF30-54D6-4D51-8E80-AC3E8F607777}" type="pres">
      <dgm:prSet presAssocID="{5162D286-D64A-4CA1-B6D8-63FBE4DCD06B}" presName="hierChild5" presStyleCnt="0"/>
      <dgm:spPr/>
    </dgm:pt>
    <dgm:pt modelId="{EEC0DDA3-8EB9-461B-94FA-1C89077D714A}" type="pres">
      <dgm:prSet presAssocID="{00F11C5E-7A87-4DCD-87DC-A2BF0B0CAAF1}" presName="Name37" presStyleLbl="parChTrans1D2" presStyleIdx="2" presStyleCnt="8" custSzX="163453" custSzY="1644063"/>
      <dgm:spPr/>
    </dgm:pt>
    <dgm:pt modelId="{A47FD74D-E165-494F-8FDD-33ECAC13EF0E}" type="pres">
      <dgm:prSet presAssocID="{B0C7C940-D659-41D6-916B-0C818FA72BA1}" presName="hierRoot2" presStyleCnt="0">
        <dgm:presLayoutVars>
          <dgm:hierBranch val="hang"/>
        </dgm:presLayoutVars>
      </dgm:prSet>
      <dgm:spPr/>
    </dgm:pt>
    <dgm:pt modelId="{E2E8F34C-59D7-4F74-8511-3502F1987F73}" type="pres">
      <dgm:prSet presAssocID="{B0C7C940-D659-41D6-916B-0C818FA72BA1}" presName="rootComposite" presStyleCnt="0"/>
      <dgm:spPr/>
    </dgm:pt>
    <dgm:pt modelId="{124C4269-BA65-4B03-B7E5-7F73FEC80C97}" type="pres">
      <dgm:prSet presAssocID="{B0C7C940-D659-41D6-916B-0C818FA72BA1}" presName="rootText" presStyleLbl="node2" presStyleIdx="2" presStyleCnt="7" custScaleX="287143" custScaleY="288619" custLinFactNeighborY="3759">
        <dgm:presLayoutVars>
          <dgm:chPref val="3"/>
        </dgm:presLayoutVars>
      </dgm:prSet>
      <dgm:spPr>
        <a:xfrm>
          <a:off x="5226181" y="1599336"/>
          <a:ext cx="1304767" cy="655737"/>
        </a:xfrm>
        <a:prstGeom prst="rect">
          <a:avLst/>
        </a:prstGeom>
      </dgm:spPr>
    </dgm:pt>
    <dgm:pt modelId="{BB892537-A92E-421B-8CE5-C5F0C941FD1E}" type="pres">
      <dgm:prSet presAssocID="{B0C7C940-D659-41D6-916B-0C818FA72BA1}" presName="rootConnector" presStyleLbl="node2" presStyleIdx="2" presStyleCnt="7"/>
      <dgm:spPr/>
    </dgm:pt>
    <dgm:pt modelId="{6346A041-063D-4D75-B558-1CD1CB959954}" type="pres">
      <dgm:prSet presAssocID="{B0C7C940-D659-41D6-916B-0C818FA72BA1}" presName="hierChild4" presStyleCnt="0"/>
      <dgm:spPr/>
    </dgm:pt>
    <dgm:pt modelId="{F312AA0D-A254-4D9D-9CA3-68B8D4999DF6}" type="pres">
      <dgm:prSet presAssocID="{CE62128E-BA6A-4DAE-9064-1FEFABA34B04}" presName="Name48" presStyleLbl="parChTrans1D3" presStyleIdx="18" presStyleCnt="44" custSzX="163453" custSzY="822031"/>
      <dgm:spPr/>
    </dgm:pt>
    <dgm:pt modelId="{C5222551-A833-4BEA-95CF-E2FE540D85C3}" type="pres">
      <dgm:prSet presAssocID="{0F68549E-63EB-4899-B5BB-CF120B8444FF}" presName="hierRoot2" presStyleCnt="0">
        <dgm:presLayoutVars>
          <dgm:hierBranch val="init"/>
        </dgm:presLayoutVars>
      </dgm:prSet>
      <dgm:spPr/>
    </dgm:pt>
    <dgm:pt modelId="{FBBE4997-186F-4083-8B6D-C283EFEFF408}" type="pres">
      <dgm:prSet presAssocID="{0F68549E-63EB-4899-B5BB-CF120B8444FF}" presName="rootComposite" presStyleCnt="0"/>
      <dgm:spPr/>
    </dgm:pt>
    <dgm:pt modelId="{D8A08B10-0C8F-40EB-88BA-AB5564D93F2D}" type="pres">
      <dgm:prSet presAssocID="{0F68549E-63EB-4899-B5BB-CF120B8444FF}" presName="rootText" presStyleLbl="node3" presStyleIdx="18" presStyleCnt="44" custScaleX="287143" custScaleY="195681">
        <dgm:presLayoutVars>
          <dgm:chPref val="3"/>
        </dgm:presLayoutVars>
      </dgm:prSet>
      <dgm:spPr>
        <a:xfrm>
          <a:off x="4527406" y="2350310"/>
          <a:ext cx="1303493" cy="444149"/>
        </a:xfrm>
        <a:prstGeom prst="rect">
          <a:avLst/>
        </a:prstGeom>
      </dgm:spPr>
    </dgm:pt>
    <dgm:pt modelId="{F9D9F4FC-FA91-41EE-8EBC-2DE3FC69216E}" type="pres">
      <dgm:prSet presAssocID="{0F68549E-63EB-4899-B5BB-CF120B8444FF}" presName="rootConnector" presStyleLbl="node3" presStyleIdx="18" presStyleCnt="44"/>
      <dgm:spPr/>
    </dgm:pt>
    <dgm:pt modelId="{A06E72B3-29F9-4DB8-9670-94CEF78D17C9}" type="pres">
      <dgm:prSet presAssocID="{0F68549E-63EB-4899-B5BB-CF120B8444FF}" presName="hierChild4" presStyleCnt="0"/>
      <dgm:spPr/>
    </dgm:pt>
    <dgm:pt modelId="{7BADDADC-62AD-452E-B291-4BF716A26C62}" type="pres">
      <dgm:prSet presAssocID="{0F68549E-63EB-4899-B5BB-CF120B8444FF}" presName="hierChild5" presStyleCnt="0"/>
      <dgm:spPr/>
    </dgm:pt>
    <dgm:pt modelId="{5F2C328C-45F1-4597-B58F-BE7F12F5189E}" type="pres">
      <dgm:prSet presAssocID="{6381CC32-C996-40A8-AD0E-F9521C20D955}" presName="Name48" presStyleLbl="parChTrans1D3" presStyleIdx="19" presStyleCnt="44" custSzX="163453" custSzY="822031"/>
      <dgm:spPr/>
    </dgm:pt>
    <dgm:pt modelId="{F327A36D-4A9E-4FCC-9899-729CA3D76A8E}" type="pres">
      <dgm:prSet presAssocID="{733DF8F7-4D80-4ABE-AC3E-BDA2B0B83052}" presName="hierRoot2" presStyleCnt="0">
        <dgm:presLayoutVars>
          <dgm:hierBranch val="init"/>
        </dgm:presLayoutVars>
      </dgm:prSet>
      <dgm:spPr/>
    </dgm:pt>
    <dgm:pt modelId="{DE968816-5706-41FE-BFFC-C5ACA6555FE7}" type="pres">
      <dgm:prSet presAssocID="{733DF8F7-4D80-4ABE-AC3E-BDA2B0B83052}" presName="rootComposite" presStyleCnt="0"/>
      <dgm:spPr/>
    </dgm:pt>
    <dgm:pt modelId="{E6A9A8D7-34AA-4CA6-B676-559FE003A5E8}" type="pres">
      <dgm:prSet presAssocID="{733DF8F7-4D80-4ABE-AC3E-BDA2B0B83052}" presName="rootText" presStyleLbl="node3" presStyleIdx="19" presStyleCnt="44" custScaleX="287143" custScaleY="195681">
        <dgm:presLayoutVars>
          <dgm:chPref val="3"/>
        </dgm:presLayoutVars>
      </dgm:prSet>
      <dgm:spPr>
        <a:xfrm>
          <a:off x="5926230" y="2350310"/>
          <a:ext cx="1303493" cy="444149"/>
        </a:xfrm>
        <a:prstGeom prst="rect">
          <a:avLst/>
        </a:prstGeom>
      </dgm:spPr>
    </dgm:pt>
    <dgm:pt modelId="{28928AFE-E3A9-4921-9ED4-EDD5B82B217C}" type="pres">
      <dgm:prSet presAssocID="{733DF8F7-4D80-4ABE-AC3E-BDA2B0B83052}" presName="rootConnector" presStyleLbl="node3" presStyleIdx="19" presStyleCnt="44"/>
      <dgm:spPr/>
    </dgm:pt>
    <dgm:pt modelId="{BBD4E509-BD62-4697-9763-1B2A61A130C3}" type="pres">
      <dgm:prSet presAssocID="{733DF8F7-4D80-4ABE-AC3E-BDA2B0B83052}" presName="hierChild4" presStyleCnt="0"/>
      <dgm:spPr/>
    </dgm:pt>
    <dgm:pt modelId="{0FDCA34B-5B21-4EE9-9AEF-26E3E6BC69A9}" type="pres">
      <dgm:prSet presAssocID="{733DF8F7-4D80-4ABE-AC3E-BDA2B0B83052}" presName="hierChild5" presStyleCnt="0"/>
      <dgm:spPr/>
    </dgm:pt>
    <dgm:pt modelId="{547F132C-0CB9-4F7E-B40A-6A3904D0D1B7}" type="pres">
      <dgm:prSet presAssocID="{C49B1739-2A81-4C8B-8F37-032B2D47F58E}" presName="Name48" presStyleLbl="parChTrans1D3" presStyleIdx="20" presStyleCnt="44" custSzX="163453" custSzY="2090819"/>
      <dgm:spPr/>
    </dgm:pt>
    <dgm:pt modelId="{D71AE016-E0AA-4042-B16A-18F9EB55E5E8}" type="pres">
      <dgm:prSet presAssocID="{4C11AC1F-F5E5-481D-9662-AE47EAA4B02C}" presName="hierRoot2" presStyleCnt="0">
        <dgm:presLayoutVars>
          <dgm:hierBranch val="init"/>
        </dgm:presLayoutVars>
      </dgm:prSet>
      <dgm:spPr/>
    </dgm:pt>
    <dgm:pt modelId="{DEB13242-ECE2-42E8-AB95-09B073D1D306}" type="pres">
      <dgm:prSet presAssocID="{4C11AC1F-F5E5-481D-9662-AE47EAA4B02C}" presName="rootComposite" presStyleCnt="0"/>
      <dgm:spPr/>
    </dgm:pt>
    <dgm:pt modelId="{8058B4F5-92C7-4ED9-B66C-EEFB8184F998}" type="pres">
      <dgm:prSet presAssocID="{4C11AC1F-F5E5-481D-9662-AE47EAA4B02C}" presName="rootText" presStyleLbl="node3" presStyleIdx="20" presStyleCnt="44" custScaleX="287143" custScaleY="195681">
        <dgm:presLayoutVars>
          <dgm:chPref val="3"/>
        </dgm:presLayoutVars>
      </dgm:prSet>
      <dgm:spPr>
        <a:xfrm>
          <a:off x="4527406" y="2889790"/>
          <a:ext cx="1303493" cy="444149"/>
        </a:xfrm>
        <a:prstGeom prst="rect">
          <a:avLst/>
        </a:prstGeom>
      </dgm:spPr>
    </dgm:pt>
    <dgm:pt modelId="{904706A6-B322-4ED7-A136-2BEF5F1DB0BE}" type="pres">
      <dgm:prSet presAssocID="{4C11AC1F-F5E5-481D-9662-AE47EAA4B02C}" presName="rootConnector" presStyleLbl="node3" presStyleIdx="20" presStyleCnt="44"/>
      <dgm:spPr/>
    </dgm:pt>
    <dgm:pt modelId="{9CD6EFE7-8CED-4966-9CEA-A47129992C6B}" type="pres">
      <dgm:prSet presAssocID="{4C11AC1F-F5E5-481D-9662-AE47EAA4B02C}" presName="hierChild4" presStyleCnt="0"/>
      <dgm:spPr/>
    </dgm:pt>
    <dgm:pt modelId="{3E6F0A1A-810E-4BE3-A0DD-D83DF4AD90E0}" type="pres">
      <dgm:prSet presAssocID="{4C11AC1F-F5E5-481D-9662-AE47EAA4B02C}" presName="hierChild5" presStyleCnt="0"/>
      <dgm:spPr/>
    </dgm:pt>
    <dgm:pt modelId="{C1DC1A4E-8283-4573-8FD1-3B4550FD3ACE}" type="pres">
      <dgm:prSet presAssocID="{41B95368-51D4-4C31-B5D4-351628B1CBEC}" presName="Name48" presStyleLbl="parChTrans1D3" presStyleIdx="21" presStyleCnt="44" custSzX="163453" custSzY="2090819"/>
      <dgm:spPr/>
    </dgm:pt>
    <dgm:pt modelId="{F126B529-96D3-4640-AC02-31E952279032}" type="pres">
      <dgm:prSet presAssocID="{15DE9461-9896-40EB-BE85-F8139F5DFDAA}" presName="hierRoot2" presStyleCnt="0">
        <dgm:presLayoutVars>
          <dgm:hierBranch val="init"/>
        </dgm:presLayoutVars>
      </dgm:prSet>
      <dgm:spPr/>
    </dgm:pt>
    <dgm:pt modelId="{910F5C6B-E353-47BC-9166-BCB504584836}" type="pres">
      <dgm:prSet presAssocID="{15DE9461-9896-40EB-BE85-F8139F5DFDAA}" presName="rootComposite" presStyleCnt="0"/>
      <dgm:spPr/>
    </dgm:pt>
    <dgm:pt modelId="{D79BCA7E-7E16-4EBF-B7F6-EC39A799525E}" type="pres">
      <dgm:prSet presAssocID="{15DE9461-9896-40EB-BE85-F8139F5DFDAA}" presName="rootText" presStyleLbl="node3" presStyleIdx="21" presStyleCnt="44" custScaleX="287143" custScaleY="195681">
        <dgm:presLayoutVars>
          <dgm:chPref val="3"/>
        </dgm:presLayoutVars>
      </dgm:prSet>
      <dgm:spPr>
        <a:xfrm>
          <a:off x="5926230" y="2889790"/>
          <a:ext cx="1303493" cy="444149"/>
        </a:xfrm>
        <a:prstGeom prst="rect">
          <a:avLst/>
        </a:prstGeom>
      </dgm:spPr>
    </dgm:pt>
    <dgm:pt modelId="{D80435B6-D05E-4726-B990-2A5B01E4131F}" type="pres">
      <dgm:prSet presAssocID="{15DE9461-9896-40EB-BE85-F8139F5DFDAA}" presName="rootConnector" presStyleLbl="node3" presStyleIdx="21" presStyleCnt="44"/>
      <dgm:spPr/>
    </dgm:pt>
    <dgm:pt modelId="{FD677FAF-E6EB-4B44-9FD2-9F35B6810B66}" type="pres">
      <dgm:prSet presAssocID="{15DE9461-9896-40EB-BE85-F8139F5DFDAA}" presName="hierChild4" presStyleCnt="0"/>
      <dgm:spPr/>
    </dgm:pt>
    <dgm:pt modelId="{AA496E1A-FFA2-4509-B662-F6ABC6CCCAA2}" type="pres">
      <dgm:prSet presAssocID="{15DE9461-9896-40EB-BE85-F8139F5DFDAA}" presName="hierChild5" presStyleCnt="0"/>
      <dgm:spPr/>
    </dgm:pt>
    <dgm:pt modelId="{B32F1D68-E94D-4ADA-9858-7E59855CB696}" type="pres">
      <dgm:prSet presAssocID="{1413A972-FD2C-4603-A6F0-09F4A5E0394D}" presName="Name48" presStyleLbl="parChTrans1D3" presStyleIdx="22" presStyleCnt="44" custSzX="163453" custSzY="3359607"/>
      <dgm:spPr/>
    </dgm:pt>
    <dgm:pt modelId="{9DAE4D8D-E83F-4A94-9C87-E37811FE73D2}" type="pres">
      <dgm:prSet presAssocID="{B5876A45-7DD3-4062-B401-E02C33741C29}" presName="hierRoot2" presStyleCnt="0">
        <dgm:presLayoutVars>
          <dgm:hierBranch val="init"/>
        </dgm:presLayoutVars>
      </dgm:prSet>
      <dgm:spPr/>
    </dgm:pt>
    <dgm:pt modelId="{AD3FAD55-75D0-4EFD-A84C-5CD7548B0DD8}" type="pres">
      <dgm:prSet presAssocID="{B5876A45-7DD3-4062-B401-E02C33741C29}" presName="rootComposite" presStyleCnt="0"/>
      <dgm:spPr/>
    </dgm:pt>
    <dgm:pt modelId="{04F96B67-4EFE-45B2-8321-61EEFCB20C39}" type="pres">
      <dgm:prSet presAssocID="{B5876A45-7DD3-4062-B401-E02C33741C29}" presName="rootText" presStyleLbl="node3" presStyleIdx="22" presStyleCnt="44" custScaleX="287143" custScaleY="195681">
        <dgm:presLayoutVars>
          <dgm:chPref val="3"/>
        </dgm:presLayoutVars>
      </dgm:prSet>
      <dgm:spPr>
        <a:xfrm>
          <a:off x="4527406" y="3429269"/>
          <a:ext cx="1303493" cy="444149"/>
        </a:xfrm>
        <a:prstGeom prst="rect">
          <a:avLst/>
        </a:prstGeom>
      </dgm:spPr>
    </dgm:pt>
    <dgm:pt modelId="{81D8675E-B169-4F92-BF97-17F8D7D912BB}" type="pres">
      <dgm:prSet presAssocID="{B5876A45-7DD3-4062-B401-E02C33741C29}" presName="rootConnector" presStyleLbl="node3" presStyleIdx="22" presStyleCnt="44"/>
      <dgm:spPr/>
    </dgm:pt>
    <dgm:pt modelId="{F45F3DBA-292D-4614-9E91-E5BED44B51C7}" type="pres">
      <dgm:prSet presAssocID="{B5876A45-7DD3-4062-B401-E02C33741C29}" presName="hierChild4" presStyleCnt="0"/>
      <dgm:spPr/>
    </dgm:pt>
    <dgm:pt modelId="{22827867-12DB-42E3-B549-2DD5E206EE13}" type="pres">
      <dgm:prSet presAssocID="{B5876A45-7DD3-4062-B401-E02C33741C29}" presName="hierChild5" presStyleCnt="0"/>
      <dgm:spPr/>
    </dgm:pt>
    <dgm:pt modelId="{7C2A320A-6903-48D8-B324-5AF86E9C271F}" type="pres">
      <dgm:prSet presAssocID="{2818AA7A-D1A4-499B-B7A9-5B6BB0B05A99}" presName="Name48" presStyleLbl="parChTrans1D3" presStyleIdx="23" presStyleCnt="44" custSzX="163453" custSzY="3359607"/>
      <dgm:spPr/>
    </dgm:pt>
    <dgm:pt modelId="{1732DD08-546B-4A64-A9DB-7B6E15DF42E1}" type="pres">
      <dgm:prSet presAssocID="{D32327D0-0E41-4F1F-997C-CE524E39E02B}" presName="hierRoot2" presStyleCnt="0">
        <dgm:presLayoutVars>
          <dgm:hierBranch val="init"/>
        </dgm:presLayoutVars>
      </dgm:prSet>
      <dgm:spPr/>
    </dgm:pt>
    <dgm:pt modelId="{FD35F30A-B4A0-4ACF-80A1-2E31AB229F3A}" type="pres">
      <dgm:prSet presAssocID="{D32327D0-0E41-4F1F-997C-CE524E39E02B}" presName="rootComposite" presStyleCnt="0"/>
      <dgm:spPr/>
    </dgm:pt>
    <dgm:pt modelId="{3E844501-24E3-47D2-8ADF-4FDB94564976}" type="pres">
      <dgm:prSet presAssocID="{D32327D0-0E41-4F1F-997C-CE524E39E02B}" presName="rootText" presStyleLbl="node3" presStyleIdx="23" presStyleCnt="44" custScaleX="287143" custScaleY="195681">
        <dgm:presLayoutVars>
          <dgm:chPref val="3"/>
        </dgm:presLayoutVars>
      </dgm:prSet>
      <dgm:spPr>
        <a:xfrm>
          <a:off x="5926230" y="3429269"/>
          <a:ext cx="1303493" cy="444149"/>
        </a:xfrm>
        <a:prstGeom prst="rect">
          <a:avLst/>
        </a:prstGeom>
      </dgm:spPr>
    </dgm:pt>
    <dgm:pt modelId="{C5525AF0-6553-4BCE-AF08-09CC7BC128C1}" type="pres">
      <dgm:prSet presAssocID="{D32327D0-0E41-4F1F-997C-CE524E39E02B}" presName="rootConnector" presStyleLbl="node3" presStyleIdx="23" presStyleCnt="44"/>
      <dgm:spPr/>
    </dgm:pt>
    <dgm:pt modelId="{63CC9635-67C9-4F18-8D52-CC05A2BD7CEC}" type="pres">
      <dgm:prSet presAssocID="{D32327D0-0E41-4F1F-997C-CE524E39E02B}" presName="hierChild4" presStyleCnt="0"/>
      <dgm:spPr/>
    </dgm:pt>
    <dgm:pt modelId="{F68EA934-30AB-4567-A0BC-13BF28263020}" type="pres">
      <dgm:prSet presAssocID="{D32327D0-0E41-4F1F-997C-CE524E39E02B}" presName="hierChild5" presStyleCnt="0"/>
      <dgm:spPr/>
    </dgm:pt>
    <dgm:pt modelId="{36E262F9-8263-4488-A208-ECA695945D7F}" type="pres">
      <dgm:prSet presAssocID="{1B8D2CA7-35CF-48BC-803F-11A2E67AA0E5}" presName="Name48" presStyleLbl="parChTrans1D3" presStyleIdx="24" presStyleCnt="44" custSzX="163453" custSzY="4628395"/>
      <dgm:spPr/>
    </dgm:pt>
    <dgm:pt modelId="{E802E38D-30D2-41B3-AD20-E54E2657BFFA}" type="pres">
      <dgm:prSet presAssocID="{95C14B7C-F37F-4C32-9F87-DD7C4731D0B0}" presName="hierRoot2" presStyleCnt="0">
        <dgm:presLayoutVars>
          <dgm:hierBranch val="init"/>
        </dgm:presLayoutVars>
      </dgm:prSet>
      <dgm:spPr/>
    </dgm:pt>
    <dgm:pt modelId="{944048FD-7CE8-4E3B-A9E5-16E367D855A1}" type="pres">
      <dgm:prSet presAssocID="{95C14B7C-F37F-4C32-9F87-DD7C4731D0B0}" presName="rootComposite" presStyleCnt="0"/>
      <dgm:spPr/>
    </dgm:pt>
    <dgm:pt modelId="{B127C7A6-8613-45D1-954B-D36683164349}" type="pres">
      <dgm:prSet presAssocID="{95C14B7C-F37F-4C32-9F87-DD7C4731D0B0}" presName="rootText" presStyleLbl="node3" presStyleIdx="24" presStyleCnt="44" custScaleX="287143" custScaleY="195681">
        <dgm:presLayoutVars>
          <dgm:chPref val="3"/>
        </dgm:presLayoutVars>
      </dgm:prSet>
      <dgm:spPr>
        <a:xfrm>
          <a:off x="4527406" y="3968749"/>
          <a:ext cx="1303493" cy="444149"/>
        </a:xfrm>
        <a:prstGeom prst="rect">
          <a:avLst/>
        </a:prstGeom>
      </dgm:spPr>
    </dgm:pt>
    <dgm:pt modelId="{FE1AAF78-9E52-4A27-ABFF-B1BF8D22525A}" type="pres">
      <dgm:prSet presAssocID="{95C14B7C-F37F-4C32-9F87-DD7C4731D0B0}" presName="rootConnector" presStyleLbl="node3" presStyleIdx="24" presStyleCnt="44"/>
      <dgm:spPr/>
    </dgm:pt>
    <dgm:pt modelId="{005F1123-696F-4585-BAAC-4CD7ECE89A90}" type="pres">
      <dgm:prSet presAssocID="{95C14B7C-F37F-4C32-9F87-DD7C4731D0B0}" presName="hierChild4" presStyleCnt="0"/>
      <dgm:spPr/>
    </dgm:pt>
    <dgm:pt modelId="{5EC1180B-1F87-44E2-BC1F-11733CA585F6}" type="pres">
      <dgm:prSet presAssocID="{95C14B7C-F37F-4C32-9F87-DD7C4731D0B0}" presName="hierChild5" presStyleCnt="0"/>
      <dgm:spPr/>
    </dgm:pt>
    <dgm:pt modelId="{5B5A5C42-2A9F-4EA4-9A95-D93339192455}" type="pres">
      <dgm:prSet presAssocID="{A8B57DCE-18E1-4039-AF97-EEA2C10FA7B3}" presName="Name48" presStyleLbl="parChTrans1D3" presStyleIdx="25" presStyleCnt="44" custSzX="163453" custSzY="4628395"/>
      <dgm:spPr/>
    </dgm:pt>
    <dgm:pt modelId="{0DACA021-F841-4D61-A1DE-932A9FDA522A}" type="pres">
      <dgm:prSet presAssocID="{D4CA0D0D-5521-49A0-BDD3-3CB847B5E116}" presName="hierRoot2" presStyleCnt="0">
        <dgm:presLayoutVars>
          <dgm:hierBranch val="init"/>
        </dgm:presLayoutVars>
      </dgm:prSet>
      <dgm:spPr/>
    </dgm:pt>
    <dgm:pt modelId="{8D1A500A-FDAD-41B2-8DE6-6689F52ED867}" type="pres">
      <dgm:prSet presAssocID="{D4CA0D0D-5521-49A0-BDD3-3CB847B5E116}" presName="rootComposite" presStyleCnt="0"/>
      <dgm:spPr/>
    </dgm:pt>
    <dgm:pt modelId="{B72CFC50-C009-4E0A-9777-E6A4DEB67849}" type="pres">
      <dgm:prSet presAssocID="{D4CA0D0D-5521-49A0-BDD3-3CB847B5E116}" presName="rootText" presStyleLbl="node3" presStyleIdx="25" presStyleCnt="44" custScaleX="287143" custScaleY="195681">
        <dgm:presLayoutVars>
          <dgm:chPref val="3"/>
        </dgm:presLayoutVars>
      </dgm:prSet>
      <dgm:spPr>
        <a:xfrm>
          <a:off x="5926230" y="3968749"/>
          <a:ext cx="1303493" cy="444149"/>
        </a:xfrm>
        <a:prstGeom prst="rect">
          <a:avLst/>
        </a:prstGeom>
      </dgm:spPr>
    </dgm:pt>
    <dgm:pt modelId="{CBBE5B1B-0239-4CB0-9673-000DDC8EFC9F}" type="pres">
      <dgm:prSet presAssocID="{D4CA0D0D-5521-49A0-BDD3-3CB847B5E116}" presName="rootConnector" presStyleLbl="node3" presStyleIdx="25" presStyleCnt="44"/>
      <dgm:spPr/>
    </dgm:pt>
    <dgm:pt modelId="{496BC035-CBE3-4B37-B976-3B7372875F46}" type="pres">
      <dgm:prSet presAssocID="{D4CA0D0D-5521-49A0-BDD3-3CB847B5E116}" presName="hierChild4" presStyleCnt="0"/>
      <dgm:spPr/>
    </dgm:pt>
    <dgm:pt modelId="{8DA96F3F-83F8-4864-87B3-6011D3F72187}" type="pres">
      <dgm:prSet presAssocID="{D4CA0D0D-5521-49A0-BDD3-3CB847B5E116}" presName="hierChild5" presStyleCnt="0"/>
      <dgm:spPr/>
    </dgm:pt>
    <dgm:pt modelId="{B2088361-5B8A-4242-B140-A3E0CDF9041A}" type="pres">
      <dgm:prSet presAssocID="{04D3D91F-2B42-491C-8839-32CF8E398E79}" presName="Name48" presStyleLbl="parChTrans1D3" presStyleIdx="26" presStyleCnt="44" custSzX="163453" custSzY="5897183"/>
      <dgm:spPr/>
    </dgm:pt>
    <dgm:pt modelId="{EFD278B2-D258-45CF-85B8-FEC4F245A7E5}" type="pres">
      <dgm:prSet presAssocID="{027A6070-2DE3-4595-A0D3-D44C386C1A21}" presName="hierRoot2" presStyleCnt="0">
        <dgm:presLayoutVars>
          <dgm:hierBranch val="init"/>
        </dgm:presLayoutVars>
      </dgm:prSet>
      <dgm:spPr/>
    </dgm:pt>
    <dgm:pt modelId="{380CF956-DF81-42A5-9548-52A18A0273B0}" type="pres">
      <dgm:prSet presAssocID="{027A6070-2DE3-4595-A0D3-D44C386C1A21}" presName="rootComposite" presStyleCnt="0"/>
      <dgm:spPr/>
    </dgm:pt>
    <dgm:pt modelId="{F92276D5-6419-4E7F-AED1-9CF3CB518A95}" type="pres">
      <dgm:prSet presAssocID="{027A6070-2DE3-4595-A0D3-D44C386C1A21}" presName="rootText" presStyleLbl="node3" presStyleIdx="26" presStyleCnt="44" custScaleX="287143" custScaleY="195681">
        <dgm:presLayoutVars>
          <dgm:chPref val="3"/>
        </dgm:presLayoutVars>
      </dgm:prSet>
      <dgm:spPr>
        <a:xfrm>
          <a:off x="4527406" y="4508228"/>
          <a:ext cx="1303493" cy="444149"/>
        </a:xfrm>
        <a:prstGeom prst="rect">
          <a:avLst/>
        </a:prstGeom>
      </dgm:spPr>
    </dgm:pt>
    <dgm:pt modelId="{7D0BFADA-AE3B-46D4-AF6D-D60FE550C8A1}" type="pres">
      <dgm:prSet presAssocID="{027A6070-2DE3-4595-A0D3-D44C386C1A21}" presName="rootConnector" presStyleLbl="node3" presStyleIdx="26" presStyleCnt="44"/>
      <dgm:spPr/>
    </dgm:pt>
    <dgm:pt modelId="{7C4654E6-2F3B-403E-AD3D-F3AEFF0F0EF3}" type="pres">
      <dgm:prSet presAssocID="{027A6070-2DE3-4595-A0D3-D44C386C1A21}" presName="hierChild4" presStyleCnt="0"/>
      <dgm:spPr/>
    </dgm:pt>
    <dgm:pt modelId="{08CA746B-2E30-4CCD-AC71-C6FDAAF5DD64}" type="pres">
      <dgm:prSet presAssocID="{027A6070-2DE3-4595-A0D3-D44C386C1A21}" presName="hierChild5" presStyleCnt="0"/>
      <dgm:spPr/>
    </dgm:pt>
    <dgm:pt modelId="{8683ABA3-4DC3-4847-BC71-F27DAFB4603B}" type="pres">
      <dgm:prSet presAssocID="{A8413276-7DED-4CE1-9889-74F9C7D9CF58}" presName="Name48" presStyleLbl="parChTrans1D3" presStyleIdx="27" presStyleCnt="44" custSzX="163453" custSzY="5897183"/>
      <dgm:spPr/>
    </dgm:pt>
    <dgm:pt modelId="{17713520-B3D7-45BF-9828-BBA221097F05}" type="pres">
      <dgm:prSet presAssocID="{16527D1A-A35F-4AD9-8B38-3CCAF6B3C6EF}" presName="hierRoot2" presStyleCnt="0">
        <dgm:presLayoutVars>
          <dgm:hierBranch val="init"/>
        </dgm:presLayoutVars>
      </dgm:prSet>
      <dgm:spPr/>
    </dgm:pt>
    <dgm:pt modelId="{BED86647-326B-465B-AC48-208AC3E02138}" type="pres">
      <dgm:prSet presAssocID="{16527D1A-A35F-4AD9-8B38-3CCAF6B3C6EF}" presName="rootComposite" presStyleCnt="0"/>
      <dgm:spPr/>
    </dgm:pt>
    <dgm:pt modelId="{6787D7C9-215D-4A66-B0BC-4CCBB4B91784}" type="pres">
      <dgm:prSet presAssocID="{16527D1A-A35F-4AD9-8B38-3CCAF6B3C6EF}" presName="rootText" presStyleLbl="node3" presStyleIdx="27" presStyleCnt="44" custScaleX="287143" custScaleY="195681">
        <dgm:presLayoutVars>
          <dgm:chPref val="3"/>
        </dgm:presLayoutVars>
      </dgm:prSet>
      <dgm:spPr>
        <a:xfrm>
          <a:off x="5926230" y="4508228"/>
          <a:ext cx="1303493" cy="444149"/>
        </a:xfrm>
        <a:prstGeom prst="rect">
          <a:avLst/>
        </a:prstGeom>
      </dgm:spPr>
    </dgm:pt>
    <dgm:pt modelId="{BB0370BE-0664-4006-831B-D57FB94F3E47}" type="pres">
      <dgm:prSet presAssocID="{16527D1A-A35F-4AD9-8B38-3CCAF6B3C6EF}" presName="rootConnector" presStyleLbl="node3" presStyleIdx="27" presStyleCnt="44"/>
      <dgm:spPr/>
    </dgm:pt>
    <dgm:pt modelId="{A3005338-CEEC-494D-BA08-EB777338023A}" type="pres">
      <dgm:prSet presAssocID="{16527D1A-A35F-4AD9-8B38-3CCAF6B3C6EF}" presName="hierChild4" presStyleCnt="0"/>
      <dgm:spPr/>
    </dgm:pt>
    <dgm:pt modelId="{FD15E1DA-942A-4BA0-908C-6A906407DD37}" type="pres">
      <dgm:prSet presAssocID="{16527D1A-A35F-4AD9-8B38-3CCAF6B3C6EF}" presName="hierChild5" presStyleCnt="0"/>
      <dgm:spPr/>
    </dgm:pt>
    <dgm:pt modelId="{7A85827A-AAF2-4D61-9F02-E92910BFCDEE}" type="pres">
      <dgm:prSet presAssocID="{6EB364B7-925F-48B5-B27B-CCD63854CC34}" presName="Name48" presStyleLbl="parChTrans1D3" presStyleIdx="28" presStyleCnt="44" custSzX="163453" custSzY="7165971"/>
      <dgm:spPr/>
    </dgm:pt>
    <dgm:pt modelId="{6FD47E05-8F7B-4FC2-9059-E0507DC05719}" type="pres">
      <dgm:prSet presAssocID="{C5C861AD-3946-4290-81FE-B9463352B484}" presName="hierRoot2" presStyleCnt="0">
        <dgm:presLayoutVars>
          <dgm:hierBranch val="init"/>
        </dgm:presLayoutVars>
      </dgm:prSet>
      <dgm:spPr/>
    </dgm:pt>
    <dgm:pt modelId="{79FBDC3B-F795-4153-80D8-B5BE5C372519}" type="pres">
      <dgm:prSet presAssocID="{C5C861AD-3946-4290-81FE-B9463352B484}" presName="rootComposite" presStyleCnt="0"/>
      <dgm:spPr/>
    </dgm:pt>
    <dgm:pt modelId="{A8A10628-6798-42CD-AC98-A29F1B4F3358}" type="pres">
      <dgm:prSet presAssocID="{C5C861AD-3946-4290-81FE-B9463352B484}" presName="rootText" presStyleLbl="node3" presStyleIdx="28" presStyleCnt="44" custScaleX="287143" custScaleY="195681">
        <dgm:presLayoutVars>
          <dgm:chPref val="3"/>
        </dgm:presLayoutVars>
      </dgm:prSet>
      <dgm:spPr>
        <a:xfrm>
          <a:off x="4527406" y="5047708"/>
          <a:ext cx="1303493" cy="444149"/>
        </a:xfrm>
        <a:prstGeom prst="rect">
          <a:avLst/>
        </a:prstGeom>
      </dgm:spPr>
    </dgm:pt>
    <dgm:pt modelId="{3B3B7277-6108-4D76-BCFB-889933C16369}" type="pres">
      <dgm:prSet presAssocID="{C5C861AD-3946-4290-81FE-B9463352B484}" presName="rootConnector" presStyleLbl="node3" presStyleIdx="28" presStyleCnt="44"/>
      <dgm:spPr/>
    </dgm:pt>
    <dgm:pt modelId="{17C8470A-0D07-4BB4-A741-07192380696A}" type="pres">
      <dgm:prSet presAssocID="{C5C861AD-3946-4290-81FE-B9463352B484}" presName="hierChild4" presStyleCnt="0"/>
      <dgm:spPr/>
    </dgm:pt>
    <dgm:pt modelId="{68E9109F-16AC-4EDA-A0D0-66767D13A0FF}" type="pres">
      <dgm:prSet presAssocID="{C5C861AD-3946-4290-81FE-B9463352B484}" presName="hierChild5" presStyleCnt="0"/>
      <dgm:spPr/>
    </dgm:pt>
    <dgm:pt modelId="{5311D737-9B62-4845-9DC3-463067D86878}" type="pres">
      <dgm:prSet presAssocID="{8D5461CD-D347-4058-9875-0996D16B6832}" presName="Name48" presStyleLbl="parChTrans1D3" presStyleIdx="29" presStyleCnt="44" custSzX="163453" custSzY="7165971"/>
      <dgm:spPr/>
    </dgm:pt>
    <dgm:pt modelId="{C3311998-FAE6-4569-859F-B30BFDDBAB7E}" type="pres">
      <dgm:prSet presAssocID="{5F050142-F199-4098-BC7F-D566C7EDA502}" presName="hierRoot2" presStyleCnt="0">
        <dgm:presLayoutVars>
          <dgm:hierBranch val="init"/>
        </dgm:presLayoutVars>
      </dgm:prSet>
      <dgm:spPr/>
    </dgm:pt>
    <dgm:pt modelId="{3FA59189-8A91-40A1-9F95-E71BF5791AF6}" type="pres">
      <dgm:prSet presAssocID="{5F050142-F199-4098-BC7F-D566C7EDA502}" presName="rootComposite" presStyleCnt="0"/>
      <dgm:spPr/>
    </dgm:pt>
    <dgm:pt modelId="{F2486211-F9F6-410A-8BD1-375E895BE6BF}" type="pres">
      <dgm:prSet presAssocID="{5F050142-F199-4098-BC7F-D566C7EDA502}" presName="rootText" presStyleLbl="node3" presStyleIdx="29" presStyleCnt="44" custScaleX="287143" custScaleY="195681">
        <dgm:presLayoutVars>
          <dgm:chPref val="3"/>
        </dgm:presLayoutVars>
      </dgm:prSet>
      <dgm:spPr>
        <a:xfrm>
          <a:off x="5926230" y="5047708"/>
          <a:ext cx="1303493" cy="444149"/>
        </a:xfrm>
        <a:prstGeom prst="rect">
          <a:avLst/>
        </a:prstGeom>
      </dgm:spPr>
    </dgm:pt>
    <dgm:pt modelId="{C34D2843-D6E4-4094-8D2F-E7EA64F03BA6}" type="pres">
      <dgm:prSet presAssocID="{5F050142-F199-4098-BC7F-D566C7EDA502}" presName="rootConnector" presStyleLbl="node3" presStyleIdx="29" presStyleCnt="44"/>
      <dgm:spPr/>
    </dgm:pt>
    <dgm:pt modelId="{36ADE125-9B2F-4755-9F75-58F6506ED75B}" type="pres">
      <dgm:prSet presAssocID="{5F050142-F199-4098-BC7F-D566C7EDA502}" presName="hierChild4" presStyleCnt="0"/>
      <dgm:spPr/>
    </dgm:pt>
    <dgm:pt modelId="{B15B0463-653E-46A2-B7E7-DAABB9FBCF34}" type="pres">
      <dgm:prSet presAssocID="{5F050142-F199-4098-BC7F-D566C7EDA502}" presName="hierChild5" presStyleCnt="0"/>
      <dgm:spPr/>
    </dgm:pt>
    <dgm:pt modelId="{A6A3D113-FBB3-4CAE-88FC-061206A6D193}" type="pres">
      <dgm:prSet presAssocID="{C26653F6-FAE7-4C76-A753-70CB53D2FAF5}" presName="Name48" presStyleLbl="parChTrans1D3" presStyleIdx="30" presStyleCnt="44" custSzX="163453" custSzY="8434758"/>
      <dgm:spPr/>
    </dgm:pt>
    <dgm:pt modelId="{9CF846F8-E275-4093-9A96-9F140BA8EC14}" type="pres">
      <dgm:prSet presAssocID="{C31C6A29-467D-40B5-9A73-DE578D8BB26D}" presName="hierRoot2" presStyleCnt="0">
        <dgm:presLayoutVars>
          <dgm:hierBranch val="init"/>
        </dgm:presLayoutVars>
      </dgm:prSet>
      <dgm:spPr/>
    </dgm:pt>
    <dgm:pt modelId="{5DFC4D8E-74B6-4CB5-89F2-66B4CFBFA1EC}" type="pres">
      <dgm:prSet presAssocID="{C31C6A29-467D-40B5-9A73-DE578D8BB26D}" presName="rootComposite" presStyleCnt="0"/>
      <dgm:spPr/>
    </dgm:pt>
    <dgm:pt modelId="{5A38B9BC-A107-432C-9366-2FB5B6A2810A}" type="pres">
      <dgm:prSet presAssocID="{C31C6A29-467D-40B5-9A73-DE578D8BB26D}" presName="rootText" presStyleLbl="node3" presStyleIdx="30" presStyleCnt="44" custScaleX="295449" custScaleY="195681" custLinFactNeighborX="-451" custLinFactNeighborY="22080">
        <dgm:presLayoutVars>
          <dgm:chPref val="3"/>
        </dgm:presLayoutVars>
      </dgm:prSet>
      <dgm:spPr>
        <a:xfrm>
          <a:off x="4527406" y="5587188"/>
          <a:ext cx="1303493" cy="444149"/>
        </a:xfrm>
        <a:prstGeom prst="rect">
          <a:avLst/>
        </a:prstGeom>
      </dgm:spPr>
    </dgm:pt>
    <dgm:pt modelId="{1916EC63-DD38-42E4-95BE-5AB1DF2AF8A4}" type="pres">
      <dgm:prSet presAssocID="{C31C6A29-467D-40B5-9A73-DE578D8BB26D}" presName="rootConnector" presStyleLbl="node3" presStyleIdx="30" presStyleCnt="44"/>
      <dgm:spPr/>
    </dgm:pt>
    <dgm:pt modelId="{DDD7527A-F641-4762-9EAC-57FE9D0676A1}" type="pres">
      <dgm:prSet presAssocID="{C31C6A29-467D-40B5-9A73-DE578D8BB26D}" presName="hierChild4" presStyleCnt="0"/>
      <dgm:spPr/>
    </dgm:pt>
    <dgm:pt modelId="{EAEAB43D-A146-4E8F-A8D0-49449AFC1653}" type="pres">
      <dgm:prSet presAssocID="{C31C6A29-467D-40B5-9A73-DE578D8BB26D}" presName="hierChild5" presStyleCnt="0"/>
      <dgm:spPr/>
    </dgm:pt>
    <dgm:pt modelId="{845DB0E2-3354-4D8C-A189-674B73A8C26F}" type="pres">
      <dgm:prSet presAssocID="{56D546D9-B61B-4312-B713-E243C5E69B6D}" presName="Name48" presStyleLbl="parChTrans1D3" presStyleIdx="31" presStyleCnt="44"/>
      <dgm:spPr/>
    </dgm:pt>
    <dgm:pt modelId="{2A2F4E10-7F76-4B53-9593-9BEB03A4C767}" type="pres">
      <dgm:prSet presAssocID="{BFF15C32-D39F-46B6-9209-B44645AFCB3D}" presName="hierRoot2" presStyleCnt="0">
        <dgm:presLayoutVars>
          <dgm:hierBranch val="init"/>
        </dgm:presLayoutVars>
      </dgm:prSet>
      <dgm:spPr/>
    </dgm:pt>
    <dgm:pt modelId="{015BF5F3-C47B-4320-9261-367D0524FE3A}" type="pres">
      <dgm:prSet presAssocID="{BFF15C32-D39F-46B6-9209-B44645AFCB3D}" presName="rootComposite" presStyleCnt="0"/>
      <dgm:spPr/>
    </dgm:pt>
    <dgm:pt modelId="{622EBFFD-A5E7-4D15-BA71-8D1477C6838F}" type="pres">
      <dgm:prSet presAssocID="{BFF15C32-D39F-46B6-9209-B44645AFCB3D}" presName="rootText" presStyleLbl="node3" presStyleIdx="31" presStyleCnt="44" custScaleX="279490" custScaleY="194321" custLinFactNeighborX="15076" custLinFactNeighborY="22094">
        <dgm:presLayoutVars>
          <dgm:chPref val="3"/>
        </dgm:presLayoutVars>
      </dgm:prSet>
      <dgm:spPr/>
    </dgm:pt>
    <dgm:pt modelId="{ABE68FE9-2F7D-4CCB-85D2-816E2340ACC0}" type="pres">
      <dgm:prSet presAssocID="{BFF15C32-D39F-46B6-9209-B44645AFCB3D}" presName="rootConnector" presStyleLbl="node3" presStyleIdx="31" presStyleCnt="44"/>
      <dgm:spPr/>
    </dgm:pt>
    <dgm:pt modelId="{A9C5B837-ABAA-422F-A554-C9305E9EBD97}" type="pres">
      <dgm:prSet presAssocID="{BFF15C32-D39F-46B6-9209-B44645AFCB3D}" presName="hierChild4" presStyleCnt="0"/>
      <dgm:spPr/>
    </dgm:pt>
    <dgm:pt modelId="{9DA236AC-6FA2-411B-A005-C2B9B0FB250A}" type="pres">
      <dgm:prSet presAssocID="{BFF15C32-D39F-46B6-9209-B44645AFCB3D}" presName="hierChild5" presStyleCnt="0"/>
      <dgm:spPr/>
    </dgm:pt>
    <dgm:pt modelId="{75316595-9FCA-43A4-833E-D8FFEDF075F0}" type="pres">
      <dgm:prSet presAssocID="{B0C7C940-D659-41D6-916B-0C818FA72BA1}" presName="hierChild5" presStyleCnt="0"/>
      <dgm:spPr/>
    </dgm:pt>
    <dgm:pt modelId="{1F72A2A1-D502-475E-8620-1ACAE0DD2369}" type="pres">
      <dgm:prSet presAssocID="{1371D832-6721-4E2A-AEC2-F634E560AF8E}" presName="Name37" presStyleLbl="parChTrans1D2" presStyleIdx="3" presStyleCnt="8" custSzX="3487790" custSzY="1644063"/>
      <dgm:spPr/>
    </dgm:pt>
    <dgm:pt modelId="{A8D753FE-8D4F-4B1C-A0FF-88B64CC032CB}" type="pres">
      <dgm:prSet presAssocID="{FC88FA0B-6546-4D72-88D5-28D20D8BD5D5}" presName="hierRoot2" presStyleCnt="0">
        <dgm:presLayoutVars>
          <dgm:hierBranch val="l"/>
        </dgm:presLayoutVars>
      </dgm:prSet>
      <dgm:spPr/>
    </dgm:pt>
    <dgm:pt modelId="{EC47D996-B41F-433C-9285-D9FE0CDCAC57}" type="pres">
      <dgm:prSet presAssocID="{FC88FA0B-6546-4D72-88D5-28D20D8BD5D5}" presName="rootComposite" presStyleCnt="0"/>
      <dgm:spPr/>
    </dgm:pt>
    <dgm:pt modelId="{E940870D-C909-4881-94EF-7EA0ED121DA1}" type="pres">
      <dgm:prSet presAssocID="{FC88FA0B-6546-4D72-88D5-28D20D8BD5D5}" presName="rootText" presStyleLbl="node2" presStyleIdx="3" presStyleCnt="7" custScaleX="287143" custScaleY="288619" custLinFactNeighborX="-29442" custLinFactNeighborY="31">
        <dgm:presLayoutVars>
          <dgm:chPref val="3"/>
        </dgm:presLayoutVars>
      </dgm:prSet>
      <dgm:spPr>
        <a:xfrm>
          <a:off x="7651338" y="1599336"/>
          <a:ext cx="1304767" cy="655737"/>
        </a:xfrm>
        <a:prstGeom prst="rect">
          <a:avLst/>
        </a:prstGeom>
      </dgm:spPr>
    </dgm:pt>
    <dgm:pt modelId="{7AFDC5B8-BA7D-48D5-BB04-4FCCD270E6B7}" type="pres">
      <dgm:prSet presAssocID="{FC88FA0B-6546-4D72-88D5-28D20D8BD5D5}" presName="rootConnector" presStyleLbl="node2" presStyleIdx="3" presStyleCnt="7"/>
      <dgm:spPr/>
    </dgm:pt>
    <dgm:pt modelId="{702C482C-CF57-4CB9-8393-A833DD46D022}" type="pres">
      <dgm:prSet presAssocID="{FC88FA0B-6546-4D72-88D5-28D20D8BD5D5}" presName="hierChild4" presStyleCnt="0"/>
      <dgm:spPr/>
    </dgm:pt>
    <dgm:pt modelId="{04BA22F5-8BF1-4702-8CC7-0CBBA0F6C23F}" type="pres">
      <dgm:prSet presAssocID="{67093A34-A85A-4177-95A9-35C47420631D}" presName="Name50" presStyleLbl="parChTrans1D3" presStyleIdx="32" presStyleCnt="44"/>
      <dgm:spPr/>
    </dgm:pt>
    <dgm:pt modelId="{972CD800-B4DE-4383-AA7A-0AFAC690A9CF}" type="pres">
      <dgm:prSet presAssocID="{117B4214-AE58-4A5F-A429-07F6721FCB1A}" presName="hierRoot2" presStyleCnt="0">
        <dgm:presLayoutVars>
          <dgm:hierBranch val="init"/>
        </dgm:presLayoutVars>
      </dgm:prSet>
      <dgm:spPr/>
    </dgm:pt>
    <dgm:pt modelId="{03600AFA-A846-4A95-A4B5-EFCA0FF3AA0A}" type="pres">
      <dgm:prSet presAssocID="{117B4214-AE58-4A5F-A429-07F6721FCB1A}" presName="rootComposite" presStyleCnt="0"/>
      <dgm:spPr/>
    </dgm:pt>
    <dgm:pt modelId="{76B8AE7B-64AA-4630-88B5-5C8E453A2F7F}" type="pres">
      <dgm:prSet presAssocID="{117B4214-AE58-4A5F-A429-07F6721FCB1A}" presName="rootText" presStyleLbl="node3" presStyleIdx="32" presStyleCnt="44" custScaleX="287143" custScaleY="195681">
        <dgm:presLayoutVars>
          <dgm:chPref val="3"/>
        </dgm:presLayoutVars>
      </dgm:prSet>
      <dgm:spPr>
        <a:xfrm>
          <a:off x="7325146" y="2350310"/>
          <a:ext cx="1304767" cy="444583"/>
        </a:xfrm>
        <a:prstGeom prst="rect">
          <a:avLst/>
        </a:prstGeom>
      </dgm:spPr>
    </dgm:pt>
    <dgm:pt modelId="{4AC0E2EC-2DFA-4657-8890-E1CFE356F4C1}" type="pres">
      <dgm:prSet presAssocID="{117B4214-AE58-4A5F-A429-07F6721FCB1A}" presName="rootConnector" presStyleLbl="node3" presStyleIdx="32" presStyleCnt="44"/>
      <dgm:spPr/>
    </dgm:pt>
    <dgm:pt modelId="{5A017A66-DDC8-4328-A508-6DDC78CEA034}" type="pres">
      <dgm:prSet presAssocID="{117B4214-AE58-4A5F-A429-07F6721FCB1A}" presName="hierChild4" presStyleCnt="0"/>
      <dgm:spPr/>
    </dgm:pt>
    <dgm:pt modelId="{24D8CDF6-A433-4F69-AD94-02F4B7EE7A7E}" type="pres">
      <dgm:prSet presAssocID="{117B4214-AE58-4A5F-A429-07F6721FCB1A}" presName="hierChild5" presStyleCnt="0"/>
      <dgm:spPr/>
    </dgm:pt>
    <dgm:pt modelId="{65F04DFD-9FBF-4251-82C4-3A9A042C45BB}" type="pres">
      <dgm:prSet presAssocID="{71DFE3F3-A836-4A45-AC69-BF81140EE21E}" presName="Name50" presStyleLbl="parChTrans1D3" presStyleIdx="33" presStyleCnt="44"/>
      <dgm:spPr/>
    </dgm:pt>
    <dgm:pt modelId="{2086EC62-1E27-4A44-BBF5-B720A6D65537}" type="pres">
      <dgm:prSet presAssocID="{635B24E5-C8D6-46F8-B4B3-8796AA4682E5}" presName="hierRoot2" presStyleCnt="0">
        <dgm:presLayoutVars>
          <dgm:hierBranch val="init"/>
        </dgm:presLayoutVars>
      </dgm:prSet>
      <dgm:spPr/>
    </dgm:pt>
    <dgm:pt modelId="{6C975493-72DD-4E33-8BAB-88EA3908DA4F}" type="pres">
      <dgm:prSet presAssocID="{635B24E5-C8D6-46F8-B4B3-8796AA4682E5}" presName="rootComposite" presStyleCnt="0"/>
      <dgm:spPr/>
    </dgm:pt>
    <dgm:pt modelId="{DF23E720-E84A-4FBB-8604-8836D09E5CF1}" type="pres">
      <dgm:prSet presAssocID="{635B24E5-C8D6-46F8-B4B3-8796AA4682E5}" presName="rootText" presStyleLbl="node3" presStyleIdx="33" presStyleCnt="44" custScaleX="287143" custScaleY="195681">
        <dgm:presLayoutVars>
          <dgm:chPref val="3"/>
        </dgm:presLayoutVars>
      </dgm:prSet>
      <dgm:spPr>
        <a:xfrm>
          <a:off x="7325146" y="2890317"/>
          <a:ext cx="1304767" cy="444583"/>
        </a:xfrm>
        <a:prstGeom prst="rect">
          <a:avLst/>
        </a:prstGeom>
      </dgm:spPr>
    </dgm:pt>
    <dgm:pt modelId="{2984216E-0582-4790-B6AD-E9CC6E40AB6E}" type="pres">
      <dgm:prSet presAssocID="{635B24E5-C8D6-46F8-B4B3-8796AA4682E5}" presName="rootConnector" presStyleLbl="node3" presStyleIdx="33" presStyleCnt="44"/>
      <dgm:spPr/>
    </dgm:pt>
    <dgm:pt modelId="{C05ED688-041E-47B6-B985-12D842BABFD0}" type="pres">
      <dgm:prSet presAssocID="{635B24E5-C8D6-46F8-B4B3-8796AA4682E5}" presName="hierChild4" presStyleCnt="0"/>
      <dgm:spPr/>
    </dgm:pt>
    <dgm:pt modelId="{8825F251-9336-498E-B674-B4AEECA6AE9B}" type="pres">
      <dgm:prSet presAssocID="{635B24E5-C8D6-46F8-B4B3-8796AA4682E5}" presName="hierChild5" presStyleCnt="0"/>
      <dgm:spPr/>
    </dgm:pt>
    <dgm:pt modelId="{C73F6BDE-F6E3-4025-8EB6-E98D80539DCD}" type="pres">
      <dgm:prSet presAssocID="{DE1D5964-921D-41A6-8111-8F6B5DFD46EB}" presName="Name50" presStyleLbl="parChTrans1D3" presStyleIdx="34" presStyleCnt="44"/>
      <dgm:spPr/>
    </dgm:pt>
    <dgm:pt modelId="{B06A3AEA-BD58-4EC1-8E93-CD7C3FB33FAD}" type="pres">
      <dgm:prSet presAssocID="{F9FD2381-4B86-4DBA-BABD-E75247215B3A}" presName="hierRoot2" presStyleCnt="0">
        <dgm:presLayoutVars>
          <dgm:hierBranch val="init"/>
        </dgm:presLayoutVars>
      </dgm:prSet>
      <dgm:spPr/>
    </dgm:pt>
    <dgm:pt modelId="{CF11D0F0-788B-451B-BF5A-57895E503FA1}" type="pres">
      <dgm:prSet presAssocID="{F9FD2381-4B86-4DBA-BABD-E75247215B3A}" presName="rootComposite" presStyleCnt="0"/>
      <dgm:spPr/>
    </dgm:pt>
    <dgm:pt modelId="{12E85477-9EAB-4DF8-A151-0F3E5013F02E}" type="pres">
      <dgm:prSet presAssocID="{F9FD2381-4B86-4DBA-BABD-E75247215B3A}" presName="rootText" presStyleLbl="node3" presStyleIdx="34" presStyleCnt="44" custScaleX="287143" custScaleY="195681">
        <dgm:presLayoutVars>
          <dgm:chPref val="3"/>
        </dgm:presLayoutVars>
      </dgm:prSet>
      <dgm:spPr>
        <a:xfrm>
          <a:off x="7325146" y="3430324"/>
          <a:ext cx="1304767" cy="444583"/>
        </a:xfrm>
        <a:prstGeom prst="rect">
          <a:avLst/>
        </a:prstGeom>
      </dgm:spPr>
    </dgm:pt>
    <dgm:pt modelId="{F55F6B6D-55DE-4578-A458-767E144E944D}" type="pres">
      <dgm:prSet presAssocID="{F9FD2381-4B86-4DBA-BABD-E75247215B3A}" presName="rootConnector" presStyleLbl="node3" presStyleIdx="34" presStyleCnt="44"/>
      <dgm:spPr/>
    </dgm:pt>
    <dgm:pt modelId="{C480860B-6AA6-44AB-8DA7-56F9A8A6A97A}" type="pres">
      <dgm:prSet presAssocID="{F9FD2381-4B86-4DBA-BABD-E75247215B3A}" presName="hierChild4" presStyleCnt="0"/>
      <dgm:spPr/>
    </dgm:pt>
    <dgm:pt modelId="{6B4B7AF3-7FE2-4640-962A-46CF2AA2C0AA}" type="pres">
      <dgm:prSet presAssocID="{F9FD2381-4B86-4DBA-BABD-E75247215B3A}" presName="hierChild5" presStyleCnt="0"/>
      <dgm:spPr/>
    </dgm:pt>
    <dgm:pt modelId="{E7055EAE-730D-4562-A917-E2164576A011}" type="pres">
      <dgm:prSet presAssocID="{EE123AB5-9FC3-443F-9571-AC1E2AD410E2}" presName="Name50" presStyleLbl="parChTrans1D3" presStyleIdx="35" presStyleCnt="44"/>
      <dgm:spPr/>
    </dgm:pt>
    <dgm:pt modelId="{032E877C-8650-4E79-9ECB-ABBCDDFC55A1}" type="pres">
      <dgm:prSet presAssocID="{AEE5C009-FFAF-4951-8546-024AA6DDAAF4}" presName="hierRoot2" presStyleCnt="0">
        <dgm:presLayoutVars>
          <dgm:hierBranch val="init"/>
        </dgm:presLayoutVars>
      </dgm:prSet>
      <dgm:spPr/>
    </dgm:pt>
    <dgm:pt modelId="{AEB9077A-CA82-4BC7-9E56-3FA00299A1EF}" type="pres">
      <dgm:prSet presAssocID="{AEE5C009-FFAF-4951-8546-024AA6DDAAF4}" presName="rootComposite" presStyleCnt="0"/>
      <dgm:spPr/>
    </dgm:pt>
    <dgm:pt modelId="{164889DF-95CE-4193-8730-5B9E234E7001}" type="pres">
      <dgm:prSet presAssocID="{AEE5C009-FFAF-4951-8546-024AA6DDAAF4}" presName="rootText" presStyleLbl="node3" presStyleIdx="35" presStyleCnt="44" custScaleX="287143" custScaleY="195681">
        <dgm:presLayoutVars>
          <dgm:chPref val="3"/>
        </dgm:presLayoutVars>
      </dgm:prSet>
      <dgm:spPr>
        <a:xfrm>
          <a:off x="7325146" y="3970331"/>
          <a:ext cx="1304767" cy="444583"/>
        </a:xfrm>
        <a:prstGeom prst="rect">
          <a:avLst/>
        </a:prstGeom>
      </dgm:spPr>
    </dgm:pt>
    <dgm:pt modelId="{F23B6308-8F32-4A24-947E-F42D6ECE1DFD}" type="pres">
      <dgm:prSet presAssocID="{AEE5C009-FFAF-4951-8546-024AA6DDAAF4}" presName="rootConnector" presStyleLbl="node3" presStyleIdx="35" presStyleCnt="44"/>
      <dgm:spPr/>
    </dgm:pt>
    <dgm:pt modelId="{16929726-01B5-466D-A0EE-39F53A65E832}" type="pres">
      <dgm:prSet presAssocID="{AEE5C009-FFAF-4951-8546-024AA6DDAAF4}" presName="hierChild4" presStyleCnt="0"/>
      <dgm:spPr/>
    </dgm:pt>
    <dgm:pt modelId="{EB31741C-4C72-4A32-B4F5-7C9BACC9D76D}" type="pres">
      <dgm:prSet presAssocID="{AEE5C009-FFAF-4951-8546-024AA6DDAAF4}" presName="hierChild5" presStyleCnt="0"/>
      <dgm:spPr/>
    </dgm:pt>
    <dgm:pt modelId="{88C130AB-7370-4846-BE11-CFBC0FBEE386}" type="pres">
      <dgm:prSet presAssocID="{FAE0C305-D6DB-4EA9-A979-FEC32F43C493}" presName="Name50" presStyleLbl="parChTrans1D3" presStyleIdx="36" presStyleCnt="44"/>
      <dgm:spPr/>
    </dgm:pt>
    <dgm:pt modelId="{C6812910-31A0-42D6-8A71-D59B231A066D}" type="pres">
      <dgm:prSet presAssocID="{7B990A2B-3AEE-4AFA-85F3-D724DF4AB109}" presName="hierRoot2" presStyleCnt="0">
        <dgm:presLayoutVars>
          <dgm:hierBranch val="init"/>
        </dgm:presLayoutVars>
      </dgm:prSet>
      <dgm:spPr/>
    </dgm:pt>
    <dgm:pt modelId="{96DC8802-AAAF-41A0-BD92-7D639C4175C6}" type="pres">
      <dgm:prSet presAssocID="{7B990A2B-3AEE-4AFA-85F3-D724DF4AB109}" presName="rootComposite" presStyleCnt="0"/>
      <dgm:spPr/>
    </dgm:pt>
    <dgm:pt modelId="{4F8F8430-7E57-4866-92B9-7B59DE30B137}" type="pres">
      <dgm:prSet presAssocID="{7B990A2B-3AEE-4AFA-85F3-D724DF4AB109}" presName="rootText" presStyleLbl="node3" presStyleIdx="36" presStyleCnt="44" custScaleX="287143" custScaleY="195681">
        <dgm:presLayoutVars>
          <dgm:chPref val="3"/>
        </dgm:presLayoutVars>
      </dgm:prSet>
      <dgm:spPr>
        <a:xfrm>
          <a:off x="7325146" y="4510338"/>
          <a:ext cx="1304767" cy="444583"/>
        </a:xfrm>
        <a:prstGeom prst="rect">
          <a:avLst/>
        </a:prstGeom>
      </dgm:spPr>
    </dgm:pt>
    <dgm:pt modelId="{25C8004C-8E61-4D8C-8CA4-7B8ACBCC218C}" type="pres">
      <dgm:prSet presAssocID="{7B990A2B-3AEE-4AFA-85F3-D724DF4AB109}" presName="rootConnector" presStyleLbl="node3" presStyleIdx="36" presStyleCnt="44"/>
      <dgm:spPr/>
    </dgm:pt>
    <dgm:pt modelId="{1D1DC702-D149-4D58-8262-12B584156DC3}" type="pres">
      <dgm:prSet presAssocID="{7B990A2B-3AEE-4AFA-85F3-D724DF4AB109}" presName="hierChild4" presStyleCnt="0"/>
      <dgm:spPr/>
    </dgm:pt>
    <dgm:pt modelId="{3EA34A6F-079A-4952-92B9-ED1C8B83D2AE}" type="pres">
      <dgm:prSet presAssocID="{7B990A2B-3AEE-4AFA-85F3-D724DF4AB109}" presName="hierChild5" presStyleCnt="0"/>
      <dgm:spPr/>
    </dgm:pt>
    <dgm:pt modelId="{28710CE8-5444-4AF7-A5D4-4A56B0B2DA28}" type="pres">
      <dgm:prSet presAssocID="{8D6726E0-8F2F-4BBA-95F6-30863DF18E32}" presName="Name50" presStyleLbl="parChTrans1D3" presStyleIdx="37" presStyleCnt="44"/>
      <dgm:spPr/>
    </dgm:pt>
    <dgm:pt modelId="{06A0FF6C-FB50-440B-8063-BE6CDDECD631}" type="pres">
      <dgm:prSet presAssocID="{F5F1751F-E85A-4625-A353-6E8BD955E16A}" presName="hierRoot2" presStyleCnt="0">
        <dgm:presLayoutVars>
          <dgm:hierBranch val="init"/>
        </dgm:presLayoutVars>
      </dgm:prSet>
      <dgm:spPr/>
    </dgm:pt>
    <dgm:pt modelId="{2965C698-C7DC-4C24-B2C0-FB9F36E80564}" type="pres">
      <dgm:prSet presAssocID="{F5F1751F-E85A-4625-A353-6E8BD955E16A}" presName="rootComposite" presStyleCnt="0"/>
      <dgm:spPr/>
    </dgm:pt>
    <dgm:pt modelId="{3F9CF5B7-A676-4AD3-855D-A4D76C769589}" type="pres">
      <dgm:prSet presAssocID="{F5F1751F-E85A-4625-A353-6E8BD955E16A}" presName="rootText" presStyleLbl="node3" presStyleIdx="37" presStyleCnt="44" custScaleX="287143" custScaleY="195681">
        <dgm:presLayoutVars>
          <dgm:chPref val="3"/>
        </dgm:presLayoutVars>
      </dgm:prSet>
      <dgm:spPr>
        <a:xfrm>
          <a:off x="7325146" y="5050345"/>
          <a:ext cx="1304767" cy="444583"/>
        </a:xfrm>
        <a:prstGeom prst="rect">
          <a:avLst/>
        </a:prstGeom>
      </dgm:spPr>
    </dgm:pt>
    <dgm:pt modelId="{D02E232B-257E-4565-BF81-2B85BE0E147D}" type="pres">
      <dgm:prSet presAssocID="{F5F1751F-E85A-4625-A353-6E8BD955E16A}" presName="rootConnector" presStyleLbl="node3" presStyleIdx="37" presStyleCnt="44"/>
      <dgm:spPr/>
    </dgm:pt>
    <dgm:pt modelId="{53269425-FF5B-4905-A414-DC9C2705BF93}" type="pres">
      <dgm:prSet presAssocID="{F5F1751F-E85A-4625-A353-6E8BD955E16A}" presName="hierChild4" presStyleCnt="0"/>
      <dgm:spPr/>
    </dgm:pt>
    <dgm:pt modelId="{209C76E2-AEC2-40A2-81BB-FECFC4F5E461}" type="pres">
      <dgm:prSet presAssocID="{F5F1751F-E85A-4625-A353-6E8BD955E16A}" presName="hierChild5" presStyleCnt="0"/>
      <dgm:spPr/>
    </dgm:pt>
    <dgm:pt modelId="{2C01ABE1-B2FD-40F6-B2F6-AA6606FC06D0}" type="pres">
      <dgm:prSet presAssocID="{0746E688-C9CC-429C-806C-3FCA1EA09EF7}" presName="Name50" presStyleLbl="parChTrans1D3" presStyleIdx="38" presStyleCnt="44"/>
      <dgm:spPr/>
    </dgm:pt>
    <dgm:pt modelId="{8FAFEF42-F2EE-404E-B781-716C24409A05}" type="pres">
      <dgm:prSet presAssocID="{1B6F41CA-E426-4998-8F81-85B2129BDA15}" presName="hierRoot2" presStyleCnt="0">
        <dgm:presLayoutVars>
          <dgm:hierBranch val="init"/>
        </dgm:presLayoutVars>
      </dgm:prSet>
      <dgm:spPr/>
    </dgm:pt>
    <dgm:pt modelId="{73F92F13-3083-4896-AF14-32286ABE86E4}" type="pres">
      <dgm:prSet presAssocID="{1B6F41CA-E426-4998-8F81-85B2129BDA15}" presName="rootComposite" presStyleCnt="0"/>
      <dgm:spPr/>
    </dgm:pt>
    <dgm:pt modelId="{67FC2514-BBBD-4902-AEE1-6D8FED3780BC}" type="pres">
      <dgm:prSet presAssocID="{1B6F41CA-E426-4998-8F81-85B2129BDA15}" presName="rootText" presStyleLbl="node3" presStyleIdx="38" presStyleCnt="44" custScaleX="276805" custScaleY="201807" custLinFactNeighborX="0" custLinFactNeighborY="10055">
        <dgm:presLayoutVars>
          <dgm:chPref val="3"/>
        </dgm:presLayoutVars>
      </dgm:prSet>
      <dgm:spPr>
        <a:xfrm>
          <a:off x="7310551" y="5590352"/>
          <a:ext cx="1319362" cy="418387"/>
        </a:xfrm>
        <a:prstGeom prst="rect">
          <a:avLst/>
        </a:prstGeom>
      </dgm:spPr>
    </dgm:pt>
    <dgm:pt modelId="{68EF9052-85C5-45FA-B720-8D4BB7FA900D}" type="pres">
      <dgm:prSet presAssocID="{1B6F41CA-E426-4998-8F81-85B2129BDA15}" presName="rootConnector" presStyleLbl="node3" presStyleIdx="38" presStyleCnt="44"/>
      <dgm:spPr/>
    </dgm:pt>
    <dgm:pt modelId="{C3EBFEFA-E7CF-49F5-9F3E-B6CC7FA534E4}" type="pres">
      <dgm:prSet presAssocID="{1B6F41CA-E426-4998-8F81-85B2129BDA15}" presName="hierChild4" presStyleCnt="0"/>
      <dgm:spPr/>
    </dgm:pt>
    <dgm:pt modelId="{E6EE673F-A6A8-4A83-A7BF-C09BAA61C813}" type="pres">
      <dgm:prSet presAssocID="{1B6F41CA-E426-4998-8F81-85B2129BDA15}" presName="hierChild5" presStyleCnt="0"/>
      <dgm:spPr/>
    </dgm:pt>
    <dgm:pt modelId="{C2D41415-C707-456A-ACD9-47B76C95ECF1}" type="pres">
      <dgm:prSet presAssocID="{FC88FA0B-6546-4D72-88D5-28D20D8BD5D5}" presName="hierChild5" presStyleCnt="0"/>
      <dgm:spPr/>
    </dgm:pt>
    <dgm:pt modelId="{FE1811DE-58C8-4BD0-A20D-3ADE722A011F}" type="pres">
      <dgm:prSet presAssocID="{58F680A9-8E48-4B51-8471-DC9C52C888D2}" presName="Name37" presStyleLbl="parChTrans1D2" presStyleIdx="4" presStyleCnt="8" custSzX="6488417" custSzY="1644063"/>
      <dgm:spPr/>
    </dgm:pt>
    <dgm:pt modelId="{4FF39DB3-7C6D-4B58-AA16-1B2A38D3D79C}" type="pres">
      <dgm:prSet presAssocID="{CE727BB6-AF6E-4E52-825E-3B77E7A5619F}" presName="hierRoot2" presStyleCnt="0">
        <dgm:presLayoutVars>
          <dgm:hierBranch val="l"/>
        </dgm:presLayoutVars>
      </dgm:prSet>
      <dgm:spPr/>
    </dgm:pt>
    <dgm:pt modelId="{E609EB7D-496D-40B2-8114-01107D61C3AE}" type="pres">
      <dgm:prSet presAssocID="{CE727BB6-AF6E-4E52-825E-3B77E7A5619F}" presName="rootComposite" presStyleCnt="0"/>
      <dgm:spPr/>
    </dgm:pt>
    <dgm:pt modelId="{1D471A29-4CC1-41BF-8075-87468F624A1B}" type="pres">
      <dgm:prSet presAssocID="{CE727BB6-AF6E-4E52-825E-3B77E7A5619F}" presName="rootText" presStyleLbl="node2" presStyleIdx="4" presStyleCnt="7" custScaleX="287143" custScaleY="288619" custLinFactNeighborX="-7881" custLinFactNeighborY="7664">
        <dgm:presLayoutVars>
          <dgm:chPref val="3"/>
        </dgm:presLayoutVars>
      </dgm:prSet>
      <dgm:spPr>
        <a:xfrm>
          <a:off x="9051529" y="1599336"/>
          <a:ext cx="1304767" cy="655737"/>
        </a:xfrm>
        <a:prstGeom prst="rect">
          <a:avLst/>
        </a:prstGeom>
      </dgm:spPr>
    </dgm:pt>
    <dgm:pt modelId="{6B418775-7B03-4B0B-84CA-C02957AA32C5}" type="pres">
      <dgm:prSet presAssocID="{CE727BB6-AF6E-4E52-825E-3B77E7A5619F}" presName="rootConnector" presStyleLbl="node2" presStyleIdx="4" presStyleCnt="7"/>
      <dgm:spPr/>
    </dgm:pt>
    <dgm:pt modelId="{6636BA73-4272-4B63-96D9-15F1697C0801}" type="pres">
      <dgm:prSet presAssocID="{CE727BB6-AF6E-4E52-825E-3B77E7A5619F}" presName="hierChild4" presStyleCnt="0"/>
      <dgm:spPr/>
    </dgm:pt>
    <dgm:pt modelId="{9BD656BF-2C34-42EC-B684-162C55A31115}" type="pres">
      <dgm:prSet presAssocID="{22F3721C-55D4-4137-9F5F-8E2ABCCF65D7}" presName="Name50" presStyleLbl="parChTrans1D3" presStyleIdx="39" presStyleCnt="44" custSzX="231265" custSzY="822031"/>
      <dgm:spPr/>
    </dgm:pt>
    <dgm:pt modelId="{94DA028D-F74A-4509-9DB9-11CAE09AA772}" type="pres">
      <dgm:prSet presAssocID="{52F1A485-F2C4-457C-B079-F965DEF4A80A}" presName="hierRoot2" presStyleCnt="0">
        <dgm:presLayoutVars>
          <dgm:hierBranch val="init"/>
        </dgm:presLayoutVars>
      </dgm:prSet>
      <dgm:spPr/>
    </dgm:pt>
    <dgm:pt modelId="{61A05443-E0AD-4DDE-B41E-55FF9A47EBB0}" type="pres">
      <dgm:prSet presAssocID="{52F1A485-F2C4-457C-B079-F965DEF4A80A}" presName="rootComposite" presStyleCnt="0"/>
      <dgm:spPr/>
    </dgm:pt>
    <dgm:pt modelId="{D3A73514-0302-468C-A0DD-CEB95F44387C}" type="pres">
      <dgm:prSet presAssocID="{52F1A485-F2C4-457C-B079-F965DEF4A80A}" presName="rootText" presStyleLbl="node3" presStyleIdx="39" presStyleCnt="44" custScaleX="287143" custScaleY="195681">
        <dgm:presLayoutVars>
          <dgm:chPref val="3"/>
        </dgm:presLayoutVars>
      </dgm:prSet>
      <dgm:spPr>
        <a:xfrm>
          <a:off x="8725337" y="2350310"/>
          <a:ext cx="1304767" cy="444583"/>
        </a:xfrm>
        <a:prstGeom prst="rect">
          <a:avLst/>
        </a:prstGeom>
      </dgm:spPr>
    </dgm:pt>
    <dgm:pt modelId="{B8CCB350-8D16-4027-ADD4-F396A5F06353}" type="pres">
      <dgm:prSet presAssocID="{52F1A485-F2C4-457C-B079-F965DEF4A80A}" presName="rootConnector" presStyleLbl="node3" presStyleIdx="39" presStyleCnt="44"/>
      <dgm:spPr/>
    </dgm:pt>
    <dgm:pt modelId="{457E9B46-E498-41D1-BC12-00B106A9495B}" type="pres">
      <dgm:prSet presAssocID="{52F1A485-F2C4-457C-B079-F965DEF4A80A}" presName="hierChild4" presStyleCnt="0"/>
      <dgm:spPr/>
    </dgm:pt>
    <dgm:pt modelId="{58964E73-D0E5-4A57-B5F4-054E37FE6DD4}" type="pres">
      <dgm:prSet presAssocID="{52F1A485-F2C4-457C-B079-F965DEF4A80A}" presName="hierChild5" presStyleCnt="0"/>
      <dgm:spPr/>
    </dgm:pt>
    <dgm:pt modelId="{FF79938F-E4DB-47C5-A098-76C62654F574}" type="pres">
      <dgm:prSet presAssocID="{2632F5A3-D05B-4833-89A1-BE39AD216F96}" presName="Name50" presStyleLbl="parChTrans1D3" presStyleIdx="40" presStyleCnt="44" custSzX="231265" custSzY="2090819"/>
      <dgm:spPr/>
    </dgm:pt>
    <dgm:pt modelId="{FF50FC52-EB13-44A7-BC52-22972C28EBC3}" type="pres">
      <dgm:prSet presAssocID="{44FA476A-5B34-45DB-BC37-D737BDDBDAA7}" presName="hierRoot2" presStyleCnt="0">
        <dgm:presLayoutVars>
          <dgm:hierBranch val="init"/>
        </dgm:presLayoutVars>
      </dgm:prSet>
      <dgm:spPr/>
    </dgm:pt>
    <dgm:pt modelId="{75F05D8C-75F6-43D3-979A-3C9A3D7C8E15}" type="pres">
      <dgm:prSet presAssocID="{44FA476A-5B34-45DB-BC37-D737BDDBDAA7}" presName="rootComposite" presStyleCnt="0"/>
      <dgm:spPr/>
    </dgm:pt>
    <dgm:pt modelId="{A6E22B3A-5519-44A6-BE73-040659485A14}" type="pres">
      <dgm:prSet presAssocID="{44FA476A-5B34-45DB-BC37-D737BDDBDAA7}" presName="rootText" presStyleLbl="node3" presStyleIdx="40" presStyleCnt="44" custScaleX="287143" custScaleY="195681">
        <dgm:presLayoutVars>
          <dgm:chPref val="3"/>
        </dgm:presLayoutVars>
      </dgm:prSet>
      <dgm:spPr>
        <a:xfrm>
          <a:off x="8725337" y="2890317"/>
          <a:ext cx="1304767" cy="444583"/>
        </a:xfrm>
        <a:prstGeom prst="rect">
          <a:avLst/>
        </a:prstGeom>
      </dgm:spPr>
    </dgm:pt>
    <dgm:pt modelId="{C5593836-A0FF-4538-B4BB-9D5DF034EF3A}" type="pres">
      <dgm:prSet presAssocID="{44FA476A-5B34-45DB-BC37-D737BDDBDAA7}" presName="rootConnector" presStyleLbl="node3" presStyleIdx="40" presStyleCnt="44"/>
      <dgm:spPr/>
    </dgm:pt>
    <dgm:pt modelId="{1E75A7E7-2970-4740-B953-11DCA40FDCA8}" type="pres">
      <dgm:prSet presAssocID="{44FA476A-5B34-45DB-BC37-D737BDDBDAA7}" presName="hierChild4" presStyleCnt="0"/>
      <dgm:spPr/>
    </dgm:pt>
    <dgm:pt modelId="{E7C812C1-E71C-4AC5-ACD9-564051F6BC4A}" type="pres">
      <dgm:prSet presAssocID="{44FA476A-5B34-45DB-BC37-D737BDDBDAA7}" presName="hierChild5" presStyleCnt="0"/>
      <dgm:spPr/>
    </dgm:pt>
    <dgm:pt modelId="{00435431-3799-4AD7-8181-E5CACBA0B063}" type="pres">
      <dgm:prSet presAssocID="{220D5145-D820-40FA-8CBD-5FB9772E4531}" presName="Name50" presStyleLbl="parChTrans1D3" presStyleIdx="41" presStyleCnt="44" custSzX="231265" custSzY="3359607"/>
      <dgm:spPr/>
    </dgm:pt>
    <dgm:pt modelId="{9A66A148-9F73-4C4D-BD08-880BAE5155FE}" type="pres">
      <dgm:prSet presAssocID="{A60C31EF-7851-45EA-879C-A4F1B985549A}" presName="hierRoot2" presStyleCnt="0">
        <dgm:presLayoutVars>
          <dgm:hierBranch val="init"/>
        </dgm:presLayoutVars>
      </dgm:prSet>
      <dgm:spPr/>
    </dgm:pt>
    <dgm:pt modelId="{5C4327A3-F932-4883-8BE9-8F86B708DC75}" type="pres">
      <dgm:prSet presAssocID="{A60C31EF-7851-45EA-879C-A4F1B985549A}" presName="rootComposite" presStyleCnt="0"/>
      <dgm:spPr/>
    </dgm:pt>
    <dgm:pt modelId="{6859E6F0-0473-403E-8021-A01011A5DB5D}" type="pres">
      <dgm:prSet presAssocID="{A60C31EF-7851-45EA-879C-A4F1B985549A}" presName="rootText" presStyleLbl="node3" presStyleIdx="41" presStyleCnt="44" custScaleX="287143" custScaleY="293372">
        <dgm:presLayoutVars>
          <dgm:chPref val="3"/>
        </dgm:presLayoutVars>
      </dgm:prSet>
      <dgm:spPr>
        <a:xfrm>
          <a:off x="8725337" y="3430324"/>
          <a:ext cx="1304767" cy="444583"/>
        </a:xfrm>
        <a:prstGeom prst="rect">
          <a:avLst/>
        </a:prstGeom>
      </dgm:spPr>
    </dgm:pt>
    <dgm:pt modelId="{E591DFB4-A9DA-4814-BF39-A017AA310D31}" type="pres">
      <dgm:prSet presAssocID="{A60C31EF-7851-45EA-879C-A4F1B985549A}" presName="rootConnector" presStyleLbl="node3" presStyleIdx="41" presStyleCnt="44"/>
      <dgm:spPr/>
    </dgm:pt>
    <dgm:pt modelId="{0BF7EDD8-9DC4-4D14-A183-76CBFDF2C758}" type="pres">
      <dgm:prSet presAssocID="{A60C31EF-7851-45EA-879C-A4F1B985549A}" presName="hierChild4" presStyleCnt="0"/>
      <dgm:spPr/>
    </dgm:pt>
    <dgm:pt modelId="{F8FC6982-A67F-4508-A0DB-0229B7B6C4B7}" type="pres">
      <dgm:prSet presAssocID="{A60C31EF-7851-45EA-879C-A4F1B985549A}" presName="hierChild5" presStyleCnt="0"/>
      <dgm:spPr/>
    </dgm:pt>
    <dgm:pt modelId="{BCD933B5-18B5-4482-8EF4-192A74A2D5C3}" type="pres">
      <dgm:prSet presAssocID="{CE727BB6-AF6E-4E52-825E-3B77E7A5619F}" presName="hierChild5" presStyleCnt="0"/>
      <dgm:spPr/>
    </dgm:pt>
    <dgm:pt modelId="{4C202221-C154-490D-A0F2-5971BFAB0A7E}" type="pres">
      <dgm:prSet presAssocID="{C0BBBD31-4EE6-4738-8313-F346B89FA1ED}" presName="Name37" presStyleLbl="parChTrans1D2" presStyleIdx="5" presStyleCnt="8"/>
      <dgm:spPr/>
    </dgm:pt>
    <dgm:pt modelId="{44B153E6-C7F4-45A4-92E8-DB7F87B3C5A6}" type="pres">
      <dgm:prSet presAssocID="{54FC066E-5449-491B-86C2-82AF4844823B}" presName="hierRoot2" presStyleCnt="0">
        <dgm:presLayoutVars>
          <dgm:hierBranch val="l"/>
        </dgm:presLayoutVars>
      </dgm:prSet>
      <dgm:spPr/>
    </dgm:pt>
    <dgm:pt modelId="{AD5BD88E-5DCC-469D-A3F5-452671A83FD1}" type="pres">
      <dgm:prSet presAssocID="{54FC066E-5449-491B-86C2-82AF4844823B}" presName="rootComposite" presStyleCnt="0"/>
      <dgm:spPr/>
    </dgm:pt>
    <dgm:pt modelId="{6E2B8CAA-F4A3-447D-B501-1D032D78FD64}" type="pres">
      <dgm:prSet presAssocID="{54FC066E-5449-491B-86C2-82AF4844823B}" presName="rootText" presStyleLbl="node2" presStyleIdx="5" presStyleCnt="7" custScaleX="261647" custScaleY="280160" custLinFactNeighborX="-3106" custLinFactNeighborY="7897">
        <dgm:presLayoutVars>
          <dgm:chPref val="3"/>
        </dgm:presLayoutVars>
      </dgm:prSet>
      <dgm:spPr>
        <a:xfrm>
          <a:off x="10451720" y="1599336"/>
          <a:ext cx="1188914" cy="636518"/>
        </a:xfrm>
        <a:prstGeom prst="rect">
          <a:avLst/>
        </a:prstGeom>
      </dgm:spPr>
    </dgm:pt>
    <dgm:pt modelId="{8577F5A6-7F8D-46A9-89ED-F4882B7231BC}" type="pres">
      <dgm:prSet presAssocID="{54FC066E-5449-491B-86C2-82AF4844823B}" presName="rootConnector" presStyleLbl="node2" presStyleIdx="5" presStyleCnt="7"/>
      <dgm:spPr/>
    </dgm:pt>
    <dgm:pt modelId="{C9CD2299-A4FA-4BF8-9779-609DD4A2BCEF}" type="pres">
      <dgm:prSet presAssocID="{54FC066E-5449-491B-86C2-82AF4844823B}" presName="hierChild4" presStyleCnt="0"/>
      <dgm:spPr/>
    </dgm:pt>
    <dgm:pt modelId="{6CF865E8-D1D8-4D32-9563-4FE0789BBE08}" type="pres">
      <dgm:prSet presAssocID="{A03F3190-FF0B-4B97-AEF7-76D397262849}" presName="Name50" presStyleLbl="parChTrans1D3" presStyleIdx="42" presStyleCnt="44"/>
      <dgm:spPr/>
    </dgm:pt>
    <dgm:pt modelId="{508F9633-937A-4E0F-8E63-A1AB6070ECFB}" type="pres">
      <dgm:prSet presAssocID="{C33DBC26-505E-4946-A131-FD3FF421BF84}" presName="hierRoot2" presStyleCnt="0">
        <dgm:presLayoutVars>
          <dgm:hierBranch val="init"/>
        </dgm:presLayoutVars>
      </dgm:prSet>
      <dgm:spPr/>
    </dgm:pt>
    <dgm:pt modelId="{CD467F7D-CCA8-4675-9A40-4974FDA479EE}" type="pres">
      <dgm:prSet presAssocID="{C33DBC26-505E-4946-A131-FD3FF421BF84}" presName="rootComposite" presStyleCnt="0"/>
      <dgm:spPr/>
    </dgm:pt>
    <dgm:pt modelId="{2DC80250-94F5-47D2-BE9C-6B5D0A26B989}" type="pres">
      <dgm:prSet presAssocID="{C33DBC26-505E-4946-A131-FD3FF421BF84}" presName="rootText" presStyleLbl="node3" presStyleIdx="42" presStyleCnt="44" custScaleX="236618" custScaleY="261551" custLinFactNeighborX="21286" custLinFactNeighborY="10555">
        <dgm:presLayoutVars>
          <dgm:chPref val="3"/>
        </dgm:presLayoutVars>
      </dgm:prSet>
      <dgm:spPr>
        <a:xfrm>
          <a:off x="10126745" y="2331091"/>
          <a:ext cx="1216660" cy="410878"/>
        </a:xfrm>
        <a:prstGeom prst="rect">
          <a:avLst/>
        </a:prstGeom>
      </dgm:spPr>
    </dgm:pt>
    <dgm:pt modelId="{B245987B-F759-4548-8B57-789E6C3E281A}" type="pres">
      <dgm:prSet presAssocID="{C33DBC26-505E-4946-A131-FD3FF421BF84}" presName="rootConnector" presStyleLbl="node3" presStyleIdx="42" presStyleCnt="44"/>
      <dgm:spPr/>
    </dgm:pt>
    <dgm:pt modelId="{C7AFAEB1-A667-4570-85A1-CD1F93D190ED}" type="pres">
      <dgm:prSet presAssocID="{C33DBC26-505E-4946-A131-FD3FF421BF84}" presName="hierChild4" presStyleCnt="0"/>
      <dgm:spPr/>
    </dgm:pt>
    <dgm:pt modelId="{078F6F58-A6C5-471E-89D9-9E2FDABE2277}" type="pres">
      <dgm:prSet presAssocID="{C33DBC26-505E-4946-A131-FD3FF421BF84}" presName="hierChild5" presStyleCnt="0"/>
      <dgm:spPr/>
    </dgm:pt>
    <dgm:pt modelId="{3868935C-B94B-4E24-8153-5B6BF1D455AE}" type="pres">
      <dgm:prSet presAssocID="{8263B8A7-0D10-4795-987D-A22BE99317AB}" presName="Name50" presStyleLbl="parChTrans1D3" presStyleIdx="43" presStyleCnt="44"/>
      <dgm:spPr/>
    </dgm:pt>
    <dgm:pt modelId="{2A750F64-6D8A-4F3B-858B-F7CAE1F1FD63}" type="pres">
      <dgm:prSet presAssocID="{4B59E3B7-67B4-40BD-AD18-B0A01CE6DC5B}" presName="hierRoot2" presStyleCnt="0">
        <dgm:presLayoutVars>
          <dgm:hierBranch val="init"/>
        </dgm:presLayoutVars>
      </dgm:prSet>
      <dgm:spPr/>
    </dgm:pt>
    <dgm:pt modelId="{41869208-2CDF-4CAB-A5E3-7FD332C09E06}" type="pres">
      <dgm:prSet presAssocID="{4B59E3B7-67B4-40BD-AD18-B0A01CE6DC5B}" presName="rootComposite" presStyleCnt="0"/>
      <dgm:spPr/>
    </dgm:pt>
    <dgm:pt modelId="{D7495112-A8E4-43CD-9F81-25EE4065C63C}" type="pres">
      <dgm:prSet presAssocID="{4B59E3B7-67B4-40BD-AD18-B0A01CE6DC5B}" presName="rootText" presStyleLbl="node3" presStyleIdx="43" presStyleCnt="44" custScaleX="233605" custScaleY="276604" custLinFactNeighborX="21285" custLinFactNeighborY="17058">
        <dgm:presLayoutVars>
          <dgm:chPref val="3"/>
        </dgm:presLayoutVars>
      </dgm:prSet>
      <dgm:spPr>
        <a:xfrm>
          <a:off x="10129681" y="2837393"/>
          <a:ext cx="1213724" cy="440094"/>
        </a:xfrm>
        <a:prstGeom prst="rect">
          <a:avLst/>
        </a:prstGeom>
      </dgm:spPr>
    </dgm:pt>
    <dgm:pt modelId="{3657A193-3694-43D6-A406-FA5D8F5E6F17}" type="pres">
      <dgm:prSet presAssocID="{4B59E3B7-67B4-40BD-AD18-B0A01CE6DC5B}" presName="rootConnector" presStyleLbl="node3" presStyleIdx="43" presStyleCnt="44"/>
      <dgm:spPr/>
    </dgm:pt>
    <dgm:pt modelId="{6ACD788F-B919-4C68-9906-0067F65170A9}" type="pres">
      <dgm:prSet presAssocID="{4B59E3B7-67B4-40BD-AD18-B0A01CE6DC5B}" presName="hierChild4" presStyleCnt="0"/>
      <dgm:spPr/>
    </dgm:pt>
    <dgm:pt modelId="{772BD445-E633-4491-8CE5-4384BB78B77A}" type="pres">
      <dgm:prSet presAssocID="{4B59E3B7-67B4-40BD-AD18-B0A01CE6DC5B}" presName="hierChild5" presStyleCnt="0"/>
      <dgm:spPr/>
    </dgm:pt>
    <dgm:pt modelId="{D42953B3-5E5A-4218-8AFA-87B878B7BD1E}" type="pres">
      <dgm:prSet presAssocID="{54FC066E-5449-491B-86C2-82AF4844823B}" presName="hierChild5" presStyleCnt="0"/>
      <dgm:spPr/>
    </dgm:pt>
    <dgm:pt modelId="{2903792C-72B2-4C9B-9026-3A59C8642089}" type="pres">
      <dgm:prSet presAssocID="{992495CC-F465-48E7-A293-FE2A3F04937C}" presName="Name37" presStyleLbl="parChTrans1D2" presStyleIdx="6" presStyleCnt="8"/>
      <dgm:spPr/>
    </dgm:pt>
    <dgm:pt modelId="{809F5E06-CA16-4D24-8280-9B4143755D95}" type="pres">
      <dgm:prSet presAssocID="{A9D76272-4148-4A63-9326-BD05BE0B6F5B}" presName="hierRoot2" presStyleCnt="0">
        <dgm:presLayoutVars>
          <dgm:hierBranch val="init"/>
        </dgm:presLayoutVars>
      </dgm:prSet>
      <dgm:spPr/>
    </dgm:pt>
    <dgm:pt modelId="{5D18740D-6C78-4841-B394-A3D22AB1EBA2}" type="pres">
      <dgm:prSet presAssocID="{A9D76272-4148-4A63-9326-BD05BE0B6F5B}" presName="rootComposite" presStyleCnt="0"/>
      <dgm:spPr/>
    </dgm:pt>
    <dgm:pt modelId="{55B51169-665B-4A28-BC38-2A51932915BE}" type="pres">
      <dgm:prSet presAssocID="{A9D76272-4148-4A63-9326-BD05BE0B6F5B}" presName="rootText" presStyleLbl="node2" presStyleIdx="6" presStyleCnt="7" custScaleX="180629" custScaleY="274124" custLinFactNeighborX="763" custLinFactNeighborY="-1037">
        <dgm:presLayoutVars>
          <dgm:chPref val="3"/>
        </dgm:presLayoutVars>
      </dgm:prSet>
      <dgm:spPr/>
    </dgm:pt>
    <dgm:pt modelId="{16B9828B-0432-4751-A96E-6F76AF59C794}" type="pres">
      <dgm:prSet presAssocID="{A9D76272-4148-4A63-9326-BD05BE0B6F5B}" presName="rootConnector" presStyleLbl="node2" presStyleIdx="6" presStyleCnt="7"/>
      <dgm:spPr/>
    </dgm:pt>
    <dgm:pt modelId="{01E1B8B3-53BF-4853-B1AE-2F71A28D8244}" type="pres">
      <dgm:prSet presAssocID="{A9D76272-4148-4A63-9326-BD05BE0B6F5B}" presName="hierChild4" presStyleCnt="0"/>
      <dgm:spPr/>
    </dgm:pt>
    <dgm:pt modelId="{FBF88CE3-0ED6-400D-A6D0-DDF0BCEDAF0D}" type="pres">
      <dgm:prSet presAssocID="{A9D76272-4148-4A63-9326-BD05BE0B6F5B}" presName="hierChild5" presStyleCnt="0"/>
      <dgm:spPr/>
    </dgm:pt>
    <dgm:pt modelId="{75BC96D5-D51B-4672-A233-9F86F0A987E4}" type="pres">
      <dgm:prSet presAssocID="{C2D17DF1-2792-43FC-A4D8-ED37D6D68815}" presName="hierChild3" presStyleCnt="0"/>
      <dgm:spPr/>
    </dgm:pt>
    <dgm:pt modelId="{704E0EE7-B580-4645-8032-A8044C918644}" type="pres">
      <dgm:prSet presAssocID="{8B39F931-ED20-4992-B415-06F4D9BAC12A}" presName="Name111" presStyleLbl="parChTrans1D2" presStyleIdx="7" presStyleCnt="8" custSzX="163453" custSzY="822031"/>
      <dgm:spPr/>
    </dgm:pt>
    <dgm:pt modelId="{F5972AFD-A3B4-491C-9982-7FC02FBBA115}" type="pres">
      <dgm:prSet presAssocID="{CF57895A-20C5-42E6-842A-39E5333E08C6}" presName="hierRoot3" presStyleCnt="0">
        <dgm:presLayoutVars>
          <dgm:hierBranch val="init"/>
        </dgm:presLayoutVars>
      </dgm:prSet>
      <dgm:spPr/>
    </dgm:pt>
    <dgm:pt modelId="{F3D98A9A-2F7D-433A-A42C-FC355EE96BA8}" type="pres">
      <dgm:prSet presAssocID="{CF57895A-20C5-42E6-842A-39E5333E08C6}" presName="rootComposite3" presStyleCnt="0"/>
      <dgm:spPr/>
    </dgm:pt>
    <dgm:pt modelId="{2842CF2A-6303-44D6-8552-4825CD041C99}" type="pres">
      <dgm:prSet presAssocID="{CF57895A-20C5-42E6-842A-39E5333E08C6}" presName="rootText3" presStyleLbl="asst1" presStyleIdx="0" presStyleCnt="1" custScaleX="356714" custScaleY="195681" custLinFactNeighborX="-61526" custLinFactNeighborY="-3729">
        <dgm:presLayoutVars>
          <dgm:chPref val="3"/>
        </dgm:presLayoutVars>
      </dgm:prSet>
      <dgm:spPr>
        <a:xfrm>
          <a:off x="4391539" y="865699"/>
          <a:ext cx="1016284" cy="508142"/>
        </a:xfrm>
        <a:prstGeom prst="rect">
          <a:avLst/>
        </a:prstGeom>
      </dgm:spPr>
    </dgm:pt>
    <dgm:pt modelId="{52470134-41E0-4C34-BD9A-FAE49369F6D5}" type="pres">
      <dgm:prSet presAssocID="{CF57895A-20C5-42E6-842A-39E5333E08C6}" presName="rootConnector3" presStyleLbl="asst1" presStyleIdx="0" presStyleCnt="1"/>
      <dgm:spPr/>
    </dgm:pt>
    <dgm:pt modelId="{6A5EEF78-232F-4553-A024-135974484ABF}" type="pres">
      <dgm:prSet presAssocID="{CF57895A-20C5-42E6-842A-39E5333E08C6}" presName="hierChild6" presStyleCnt="0"/>
      <dgm:spPr/>
    </dgm:pt>
    <dgm:pt modelId="{0E3DFAE4-E6C4-4D8F-A770-CCDDCE4DD789}" type="pres">
      <dgm:prSet presAssocID="{CF57895A-20C5-42E6-842A-39E5333E08C6}" presName="hierChild7" presStyleCnt="0"/>
      <dgm:spPr/>
    </dgm:pt>
  </dgm:ptLst>
  <dgm:cxnLst>
    <dgm:cxn modelId="{57688D00-648A-4569-9FF4-44CC7DAEBED7}" type="presOf" srcId="{B686A4A4-2BC2-4CBC-97F3-AF3630BB645B}" destId="{026F16BC-B419-45DE-B897-A7F4A790921B}" srcOrd="0" destOrd="0" presId="urn:microsoft.com/office/officeart/2005/8/layout/orgChart1"/>
    <dgm:cxn modelId="{D0382701-238D-4F32-A6F9-13C3DC586D62}" srcId="{5162D286-D64A-4CA1-B6D8-63FBE4DCD06B}" destId="{BFEBC04B-D2A0-4436-96BB-C7EF1A72D189}" srcOrd="7" destOrd="0" parTransId="{4A65A537-B6BC-47FB-B215-B2B6E051307A}" sibTransId="{23D0FEBB-CA4F-4E69-ADCB-52DE5559B78F}"/>
    <dgm:cxn modelId="{AB914401-FACE-48FE-86AC-D16F05719A24}" type="presOf" srcId="{9F50B5E6-EEC5-412D-A6A8-1F7417002B25}" destId="{367CB135-F04B-4897-A540-E2947B7110D8}" srcOrd="0" destOrd="0" presId="urn:microsoft.com/office/officeart/2005/8/layout/orgChart1"/>
    <dgm:cxn modelId="{4A9D5A01-6288-43A1-BF10-1DFB3F872DBA}" type="presOf" srcId="{0F68549E-63EB-4899-B5BB-CF120B8444FF}" destId="{F9D9F4FC-FA91-41EE-8EBC-2DE3FC69216E}" srcOrd="1" destOrd="0" presId="urn:microsoft.com/office/officeart/2005/8/layout/orgChart1"/>
    <dgm:cxn modelId="{1BDE2503-E06E-482D-9588-924253F0AB29}" srcId="{B0C7C940-D659-41D6-916B-0C818FA72BA1}" destId="{B5876A45-7DD3-4062-B401-E02C33741C29}" srcOrd="4" destOrd="0" parTransId="{1413A972-FD2C-4603-A6F0-09F4A5E0394D}" sibTransId="{49116BCF-2C53-49D0-B804-B6189C788512}"/>
    <dgm:cxn modelId="{B2062405-0F4F-422C-87E5-82D2BC54B75A}" srcId="{B0C7C940-D659-41D6-916B-0C818FA72BA1}" destId="{BFF15C32-D39F-46B6-9209-B44645AFCB3D}" srcOrd="13" destOrd="0" parTransId="{56D546D9-B61B-4312-B713-E243C5E69B6D}" sibTransId="{A5142AFA-FD5F-4FCE-8BC1-82BB9A8EC647}"/>
    <dgm:cxn modelId="{5C4F4D06-13EF-4B5C-A8F0-B4B94B68F858}" type="presOf" srcId="{3BCBB178-E76C-4BB2-B0AB-3EE30875DD8D}" destId="{609C02CD-AD91-4063-9E66-4FFA6C087393}" srcOrd="0" destOrd="0" presId="urn:microsoft.com/office/officeart/2005/8/layout/orgChart1"/>
    <dgm:cxn modelId="{2DA0DE0A-4648-4D2C-8AB2-98C01B5A31BA}" type="presOf" srcId="{AEE5C009-FFAF-4951-8546-024AA6DDAAF4}" destId="{F23B6308-8F32-4A24-947E-F42D6ECE1DFD}" srcOrd="1" destOrd="0" presId="urn:microsoft.com/office/officeart/2005/8/layout/orgChart1"/>
    <dgm:cxn modelId="{09616E0B-A26F-4882-B8D6-6EC12745D758}" type="presOf" srcId="{B0CC5BFC-0F52-4D1F-91FD-C470FBABB83D}" destId="{A26B9E2F-5601-43AC-A37C-A01C11242342}" srcOrd="0" destOrd="0" presId="urn:microsoft.com/office/officeart/2005/8/layout/orgChart1"/>
    <dgm:cxn modelId="{9DAA9F0B-4046-4B68-892D-4EAFC741AC87}" srcId="{5162D286-D64A-4CA1-B6D8-63FBE4DCD06B}" destId="{E11334BB-8D63-4479-8448-344F2086158E}" srcOrd="5" destOrd="0" parTransId="{E3BF9A06-FF18-43C7-87B3-5F25A223F4DD}" sibTransId="{4326E2B6-BFED-4933-8746-2C47F36EE94A}"/>
    <dgm:cxn modelId="{E0796E0D-54A9-41B2-8225-6E858A3799EA}" type="presOf" srcId="{B5876A45-7DD3-4062-B401-E02C33741C29}" destId="{04F96B67-4EFE-45B2-8321-61EEFCB20C39}" srcOrd="0" destOrd="0" presId="urn:microsoft.com/office/officeart/2005/8/layout/orgChart1"/>
    <dgm:cxn modelId="{6845AA0D-0456-4376-879D-6275885A9B54}" srcId="{5162D286-D64A-4CA1-B6D8-63FBE4DCD06B}" destId="{F058EA46-D1DF-44DF-89D7-E962DDAD6121}" srcOrd="8" destOrd="0" parTransId="{972297FF-9B71-4ECF-829C-726A46E4CDB4}" sibTransId="{C9B23576-4B7C-40EA-BA2A-2C562C5B588E}"/>
    <dgm:cxn modelId="{40E4D00E-9482-4FDB-864D-B87149BD5A23}" srcId="{B0C7C940-D659-41D6-916B-0C818FA72BA1}" destId="{16527D1A-A35F-4AD9-8B38-3CCAF6B3C6EF}" srcOrd="9" destOrd="0" parTransId="{A8413276-7DED-4CE1-9889-74F9C7D9CF58}" sibTransId="{FE783C09-C534-458D-AC69-13D8705836E7}"/>
    <dgm:cxn modelId="{4F495B0F-BCE1-4E1C-8AFA-3374F8945C12}" type="presOf" srcId="{95C14B7C-F37F-4C32-9F87-DD7C4731D0B0}" destId="{B127C7A6-8613-45D1-954B-D36683164349}" srcOrd="0" destOrd="0" presId="urn:microsoft.com/office/officeart/2005/8/layout/orgChart1"/>
    <dgm:cxn modelId="{61BA7210-6260-467D-BFC6-50D22820ED5B}" type="presOf" srcId="{BFEBC04B-D2A0-4436-96BB-C7EF1A72D189}" destId="{0538FD28-947F-4B5B-B3F7-AEF1B1A995D3}" srcOrd="1" destOrd="0" presId="urn:microsoft.com/office/officeart/2005/8/layout/orgChart1"/>
    <dgm:cxn modelId="{54673811-9FF3-4F1F-9DFA-324D906546EE}" type="presOf" srcId="{C26653F6-FAE7-4C76-A753-70CB53D2FAF5}" destId="{A6A3D113-FBB3-4CAE-88FC-061206A6D193}" srcOrd="0" destOrd="0" presId="urn:microsoft.com/office/officeart/2005/8/layout/orgChart1"/>
    <dgm:cxn modelId="{0EF09D13-DEBF-4C48-8169-49D549D91312}" type="presOf" srcId="{0654C37B-46BC-4A2C-B151-C67EDD707A9E}" destId="{60CC771E-C7F1-4D9C-84E1-043CAC7A42E4}" srcOrd="0" destOrd="0" presId="urn:microsoft.com/office/officeart/2005/8/layout/orgChart1"/>
    <dgm:cxn modelId="{FCD92B14-A4FE-4614-9E6D-37DC4184A91F}" type="presOf" srcId="{1371D832-6721-4E2A-AEC2-F634E560AF8E}" destId="{1F72A2A1-D502-475E-8620-1ACAE0DD2369}" srcOrd="0" destOrd="0" presId="urn:microsoft.com/office/officeart/2005/8/layout/orgChart1"/>
    <dgm:cxn modelId="{BCAF3515-CC36-403F-966F-2FB1F26E0AC3}" type="presOf" srcId="{22F3721C-55D4-4137-9F5F-8E2ABCCF65D7}" destId="{9BD656BF-2C34-42EC-B684-162C55A31115}" srcOrd="0" destOrd="0" presId="urn:microsoft.com/office/officeart/2005/8/layout/orgChart1"/>
    <dgm:cxn modelId="{E47F4E15-1F8B-488B-AA17-CB2662180503}" type="presOf" srcId="{16527D1A-A35F-4AD9-8B38-3CCAF6B3C6EF}" destId="{BB0370BE-0664-4006-831B-D57FB94F3E47}" srcOrd="1" destOrd="0" presId="urn:microsoft.com/office/officeart/2005/8/layout/orgChart1"/>
    <dgm:cxn modelId="{5D8E8615-DD33-4CFE-BF57-474776E90B67}" srcId="{5162D286-D64A-4CA1-B6D8-63FBE4DCD06B}" destId="{F1ED72A4-0291-4D8F-A1FC-C2B5E771D623}" srcOrd="10" destOrd="0" parTransId="{2F688BE7-2385-4107-83A4-311F351E7848}" sibTransId="{69888AF7-BF5B-46B5-ADBF-6BD4FCE9FDBC}"/>
    <dgm:cxn modelId="{325E2E16-BB80-4E51-B1AE-7BBC2CD47F16}" type="presOf" srcId="{41B95368-51D4-4C31-B5D4-351628B1CBEC}" destId="{C1DC1A4E-8283-4573-8FD1-3B4550FD3ACE}" srcOrd="0" destOrd="0" presId="urn:microsoft.com/office/officeart/2005/8/layout/orgChart1"/>
    <dgm:cxn modelId="{A7967716-0DB5-4C52-B3F9-B264DBD02914}" srcId="{CE727BB6-AF6E-4E52-825E-3B77E7A5619F}" destId="{A60C31EF-7851-45EA-879C-A4F1B985549A}" srcOrd="2" destOrd="0" parTransId="{220D5145-D820-40FA-8CBD-5FB9772E4531}" sibTransId="{C162FCF7-81F5-4EEF-97C7-1E2444D5F418}"/>
    <dgm:cxn modelId="{85F43B1B-8C75-435D-A4FC-BEC8FD5CD2F8}" type="presOf" srcId="{3AB4B10E-5C8E-41B1-B884-C8723D7B25FB}" destId="{B84BB519-8D22-4BA3-AC08-19ADECA1AE5B}" srcOrd="0" destOrd="0" presId="urn:microsoft.com/office/officeart/2005/8/layout/orgChart1"/>
    <dgm:cxn modelId="{A4F1A021-DB69-469F-B4E0-F19AC140AE37}" type="presOf" srcId="{C2D17DF1-2792-43FC-A4D8-ED37D6D68815}" destId="{9CDA6F03-BFF3-43E4-AA5A-CB5937290383}" srcOrd="1" destOrd="0" presId="urn:microsoft.com/office/officeart/2005/8/layout/orgChart1"/>
    <dgm:cxn modelId="{57E5ED21-B1AF-484D-AE17-08EB62306616}" srcId="{5162D286-D64A-4CA1-B6D8-63FBE4DCD06B}" destId="{22AD64D5-2D6D-4E6F-84F5-53A969D64514}" srcOrd="11" destOrd="0" parTransId="{41DD2EFE-E885-452B-BB15-51B0C5C666CA}" sibTransId="{6DE44916-F33B-4245-ABC1-722DF924B4E4}"/>
    <dgm:cxn modelId="{A38F1723-427A-43F7-A624-8F6387406186}" srcId="{B0C7C940-D659-41D6-916B-0C818FA72BA1}" destId="{5F050142-F199-4098-BC7F-D566C7EDA502}" srcOrd="11" destOrd="0" parTransId="{8D5461CD-D347-4058-9875-0996D16B6832}" sibTransId="{99A89EC4-A2F7-4500-934D-B4E5CF656391}"/>
    <dgm:cxn modelId="{BC475423-E023-4605-B1FA-870803BA9195}" type="presOf" srcId="{FFCB6607-957D-4A09-A9B0-6F4161E9D745}" destId="{CBE2DA24-3888-4C8B-BE5A-9BA2FB604EE9}" srcOrd="1" destOrd="0" presId="urn:microsoft.com/office/officeart/2005/8/layout/orgChart1"/>
    <dgm:cxn modelId="{C0716225-03A3-4F69-ADF3-045F4930729D}" type="presOf" srcId="{7B990A2B-3AEE-4AFA-85F3-D724DF4AB109}" destId="{4F8F8430-7E57-4866-92B9-7B59DE30B137}" srcOrd="0" destOrd="0" presId="urn:microsoft.com/office/officeart/2005/8/layout/orgChart1"/>
    <dgm:cxn modelId="{F028C927-2C3C-46E9-A1F0-E0CAF33E7822}" srcId="{5162D286-D64A-4CA1-B6D8-63FBE4DCD06B}" destId="{683A5371-7A57-4E26-A28A-78683C7B2B63}" srcOrd="1" destOrd="0" parTransId="{7D755B31-D115-4E80-AD3E-E2E54D65972C}" sibTransId="{4558E7CB-633E-416D-B2E1-6008E0FD01AF}"/>
    <dgm:cxn modelId="{647D572A-703B-4D61-ABE3-9D815B4C39AE}" type="presOf" srcId="{CF57895A-20C5-42E6-842A-39E5333E08C6}" destId="{52470134-41E0-4C34-BD9A-FAE49369F6D5}" srcOrd="1" destOrd="0" presId="urn:microsoft.com/office/officeart/2005/8/layout/orgChart1"/>
    <dgm:cxn modelId="{0BF5542B-10A4-4351-A1EF-31B8605FFD08}" type="presOf" srcId="{C59ABBA1-AA08-4F41-B6EB-72D5114D2021}" destId="{12D51615-21EE-4CC0-972F-DC3A42C9F65B}" srcOrd="0" destOrd="0" presId="urn:microsoft.com/office/officeart/2005/8/layout/orgChart1"/>
    <dgm:cxn modelId="{0D5A592D-8021-4FAC-A4F3-B8E71817652F}" type="presOf" srcId="{18F59A47-0DFE-4FF5-B60C-314DCBB724CA}" destId="{B54B698B-0114-4D4F-8B40-67CA65213231}" srcOrd="0" destOrd="0" presId="urn:microsoft.com/office/officeart/2005/8/layout/orgChart1"/>
    <dgm:cxn modelId="{D6E9382E-1CBC-48CA-B3B1-C2E568CA5FC7}" type="presOf" srcId="{00F11C5E-7A87-4DCD-87DC-A2BF0B0CAAF1}" destId="{EEC0DDA3-8EB9-461B-94FA-1C89077D714A}" srcOrd="0" destOrd="0" presId="urn:microsoft.com/office/officeart/2005/8/layout/orgChart1"/>
    <dgm:cxn modelId="{D6985B2E-E121-41A7-BAD5-10CBB4120C05}" type="presOf" srcId="{58F680A9-8E48-4B51-8471-DC9C52C888D2}" destId="{FE1811DE-58C8-4BD0-A20D-3ADE722A011F}" srcOrd="0" destOrd="0" presId="urn:microsoft.com/office/officeart/2005/8/layout/orgChart1"/>
    <dgm:cxn modelId="{216DE52F-5FC6-4640-AC85-6C82608B5667}" type="presOf" srcId="{44FA476A-5B34-45DB-BC37-D737BDDBDAA7}" destId="{C5593836-A0FF-4538-B4BB-9D5DF034EF3A}" srcOrd="1" destOrd="0" presId="urn:microsoft.com/office/officeart/2005/8/layout/orgChart1"/>
    <dgm:cxn modelId="{F0EAC030-8CDA-49BE-B63C-072C61AC7C61}" type="presOf" srcId="{0F68549E-63EB-4899-B5BB-CF120B8444FF}" destId="{D8A08B10-0C8F-40EB-88BA-AB5564D93F2D}" srcOrd="0" destOrd="0" presId="urn:microsoft.com/office/officeart/2005/8/layout/orgChart1"/>
    <dgm:cxn modelId="{19479032-D813-4550-9DF9-5D566F39A0ED}" type="presOf" srcId="{A60C31EF-7851-45EA-879C-A4F1B985549A}" destId="{E591DFB4-A9DA-4814-BF39-A017AA310D31}" srcOrd="1" destOrd="0" presId="urn:microsoft.com/office/officeart/2005/8/layout/orgChart1"/>
    <dgm:cxn modelId="{FB704633-F45D-4524-918A-4DCADFF34052}" type="presOf" srcId="{C49B1739-2A81-4C8B-8F37-032B2D47F58E}" destId="{547F132C-0CB9-4F7E-B40A-6A3904D0D1B7}" srcOrd="0" destOrd="0" presId="urn:microsoft.com/office/officeart/2005/8/layout/orgChart1"/>
    <dgm:cxn modelId="{26CECC36-A014-449A-BAF2-AEED416E22F1}" type="presOf" srcId="{22AD64D5-2D6D-4E6F-84F5-53A969D64514}" destId="{CDC0133E-1E23-4B1B-B436-7601D5C3DA02}" srcOrd="0" destOrd="0" presId="urn:microsoft.com/office/officeart/2005/8/layout/orgChart1"/>
    <dgm:cxn modelId="{6D350638-D8CA-4626-9A16-862311A1EC59}" type="presOf" srcId="{1786D4EE-6D18-4E48-A52A-1102B3723230}" destId="{D8608652-B58F-45E3-88C9-A963981208FF}" srcOrd="1" destOrd="0" presId="urn:microsoft.com/office/officeart/2005/8/layout/orgChart1"/>
    <dgm:cxn modelId="{A8DA6638-4203-47E1-A393-7C8AE26DC92D}" type="presOf" srcId="{041D9B92-D324-4E1A-ACD6-028EA0A90077}" destId="{2ED6DF99-4F6C-484F-B393-3929CA411DB9}" srcOrd="1" destOrd="0" presId="urn:microsoft.com/office/officeart/2005/8/layout/orgChart1"/>
    <dgm:cxn modelId="{AD621F3B-A373-4702-9401-77C9BF0B60C8}" type="presOf" srcId="{2632F5A3-D05B-4833-89A1-BE39AD216F96}" destId="{FF79938F-E4DB-47C5-A098-76C62654F574}" srcOrd="0" destOrd="0" presId="urn:microsoft.com/office/officeart/2005/8/layout/orgChart1"/>
    <dgm:cxn modelId="{E99FF83B-4A60-4578-BAD9-EE4A3EAAEFC7}" type="presOf" srcId="{7B990A2B-3AEE-4AFA-85F3-D724DF4AB109}" destId="{25C8004C-8E61-4D8C-8CA4-7B8ACBCC218C}" srcOrd="1" destOrd="0" presId="urn:microsoft.com/office/officeart/2005/8/layout/orgChart1"/>
    <dgm:cxn modelId="{1597333D-AC1E-469F-89CA-36155FEDE16E}" type="presOf" srcId="{9F50B5E6-EEC5-412D-A6A8-1F7417002B25}" destId="{BDCD7CC4-8B8C-48E1-A496-11E472CE4E33}" srcOrd="1" destOrd="0" presId="urn:microsoft.com/office/officeart/2005/8/layout/orgChart1"/>
    <dgm:cxn modelId="{6870363D-F044-4B53-BA31-727C7C03987C}" type="presOf" srcId="{CE727BB6-AF6E-4E52-825E-3B77E7A5619F}" destId="{6B418775-7B03-4B0B-84CA-C02957AA32C5}" srcOrd="1" destOrd="0" presId="urn:microsoft.com/office/officeart/2005/8/layout/orgChart1"/>
    <dgm:cxn modelId="{A4F87C3D-72D2-4747-B556-E0377D77C356}" type="presOf" srcId="{117B4214-AE58-4A5F-A429-07F6721FCB1A}" destId="{4AC0E2EC-2DFA-4657-8890-E1CFE356F4C1}" srcOrd="1" destOrd="0" presId="urn:microsoft.com/office/officeart/2005/8/layout/orgChart1"/>
    <dgm:cxn modelId="{86BC3C40-FA3C-4A67-8CC8-DBB14DD880B7}" type="presOf" srcId="{BFEBC04B-D2A0-4436-96BB-C7EF1A72D189}" destId="{39F7152D-D3CB-46E2-8C98-1157EF6899E1}" srcOrd="0" destOrd="0" presId="urn:microsoft.com/office/officeart/2005/8/layout/orgChart1"/>
    <dgm:cxn modelId="{EE9C4540-7B6E-41A4-AAF5-175BDED23C69}" type="presOf" srcId="{1398AE22-252F-4DC9-BA2E-87408B5C8F36}" destId="{25472430-593E-44F3-8039-09CCD23AAEE1}" srcOrd="0" destOrd="0" presId="urn:microsoft.com/office/officeart/2005/8/layout/orgChart1"/>
    <dgm:cxn modelId="{36026940-7CC1-4361-8CC1-ACAE3A9410EA}" srcId="{5162D286-D64A-4CA1-B6D8-63FBE4DCD06B}" destId="{B686A4A4-2BC2-4CBC-97F3-AF3630BB645B}" srcOrd="6" destOrd="0" parTransId="{18F59A47-0DFE-4FF5-B60C-314DCBB724CA}" sibTransId="{9CF14922-1D60-4900-B8FF-39C67905915C}"/>
    <dgm:cxn modelId="{03AC6E40-CE5A-414A-8C18-22A8E2CB1224}" type="presOf" srcId="{FC88FA0B-6546-4D72-88D5-28D20D8BD5D5}" destId="{E940870D-C909-4881-94EF-7EA0ED121DA1}" srcOrd="0" destOrd="0" presId="urn:microsoft.com/office/officeart/2005/8/layout/orgChart1"/>
    <dgm:cxn modelId="{F112325D-7C2A-4197-B9F3-8B48A44B688C}" srcId="{B0C7C940-D659-41D6-916B-0C818FA72BA1}" destId="{027A6070-2DE3-4595-A0D3-D44C386C1A21}" srcOrd="8" destOrd="0" parTransId="{04D3D91F-2B42-491C-8839-32CF8E398E79}" sibTransId="{DEC5B2F6-F7FB-40C7-AAFA-F42D20EBC479}"/>
    <dgm:cxn modelId="{2CC3345D-4315-42C8-BC1B-94F835FEA19E}" type="presOf" srcId="{E3BF9A06-FF18-43C7-87B3-5F25A223F4DD}" destId="{459F1931-81AF-4A17-A166-AC089E100662}" srcOrd="0" destOrd="0" presId="urn:microsoft.com/office/officeart/2005/8/layout/orgChart1"/>
    <dgm:cxn modelId="{91E5495D-BF7B-4D95-B36E-52831C9A9E83}" type="presOf" srcId="{F058EA46-D1DF-44DF-89D7-E962DDAD6121}" destId="{2B96FC18-FAF5-417F-9462-8F29E3FF9A17}" srcOrd="0" destOrd="0" presId="urn:microsoft.com/office/officeart/2005/8/layout/orgChart1"/>
    <dgm:cxn modelId="{90B0545D-6D78-4787-9E5B-02ED6D9E7396}" type="presOf" srcId="{6EB364B7-925F-48B5-B27B-CCD63854CC34}" destId="{7A85827A-AAF2-4D61-9F02-E92910BFCDEE}" srcOrd="0" destOrd="0" presId="urn:microsoft.com/office/officeart/2005/8/layout/orgChart1"/>
    <dgm:cxn modelId="{109BE65D-943E-4ED7-AB96-7EB9CACDF281}" srcId="{B0C7C940-D659-41D6-916B-0C818FA72BA1}" destId="{0F68549E-63EB-4899-B5BB-CF120B8444FF}" srcOrd="0" destOrd="0" parTransId="{CE62128E-BA6A-4DAE-9064-1FEFABA34B04}" sibTransId="{F51C626A-D94B-4344-B8E3-866C35E2403B}"/>
    <dgm:cxn modelId="{0534E75D-E7A9-436B-91E5-D40C5C0C9575}" type="presOf" srcId="{CE62128E-BA6A-4DAE-9064-1FEFABA34B04}" destId="{F312AA0D-A254-4D9D-9CA3-68B8D4999DF6}" srcOrd="0" destOrd="0" presId="urn:microsoft.com/office/officeart/2005/8/layout/orgChart1"/>
    <dgm:cxn modelId="{7FA33F5E-B98C-4CEC-8382-D5CF020E5F6A}" type="presOf" srcId="{F1C7A353-15CF-452F-8F4F-099958868A0F}" destId="{51E9A234-576C-4A34-93FF-DA02984FB8BE}" srcOrd="1" destOrd="0" presId="urn:microsoft.com/office/officeart/2005/8/layout/orgChart1"/>
    <dgm:cxn modelId="{93A68741-4181-492B-8A9D-9AD0D2602559}" srcId="{C2D17DF1-2792-43FC-A4D8-ED37D6D68815}" destId="{5162D286-D64A-4CA1-B6D8-63FBE4DCD06B}" srcOrd="1" destOrd="0" parTransId="{993E0CEE-8673-4BC7-B510-8AE88843C365}" sibTransId="{A78F26C7-DC72-4C22-95A8-D7ED5FAD52E7}"/>
    <dgm:cxn modelId="{8AC1B845-C3FD-43ED-A8F8-7AAB32898EE1}" srcId="{FC88FA0B-6546-4D72-88D5-28D20D8BD5D5}" destId="{F9FD2381-4B86-4DBA-BABD-E75247215B3A}" srcOrd="2" destOrd="0" parTransId="{DE1D5964-921D-41A6-8111-8F6B5DFD46EB}" sibTransId="{E929A9C5-1647-41B8-8690-B414836AC8B6}"/>
    <dgm:cxn modelId="{871C6A66-9844-4C4F-BA5F-CEC1FC17FB2A}" type="presOf" srcId="{733DF8F7-4D80-4ABE-AC3E-BDA2B0B83052}" destId="{E6A9A8D7-34AA-4CA6-B676-559FE003A5E8}" srcOrd="0" destOrd="0" presId="urn:microsoft.com/office/officeart/2005/8/layout/orgChart1"/>
    <dgm:cxn modelId="{D0AD1848-2577-4979-89F0-CB5D034A8159}" type="presOf" srcId="{A8413276-7DED-4CE1-9889-74F9C7D9CF58}" destId="{8683ABA3-4DC3-4847-BC71-F27DAFB4603B}" srcOrd="0" destOrd="0" presId="urn:microsoft.com/office/officeart/2005/8/layout/orgChart1"/>
    <dgm:cxn modelId="{34743E48-F971-40BB-8C46-16F0956270BA}" type="presOf" srcId="{F1ED72A4-0291-4D8F-A1FC-C2B5E771D623}" destId="{444B4231-2A1B-4CD5-8756-53B2D3A37506}" srcOrd="0" destOrd="0" presId="urn:microsoft.com/office/officeart/2005/8/layout/orgChart1"/>
    <dgm:cxn modelId="{2A705168-79FC-4B7F-B027-D36F0FBA285B}" type="presOf" srcId="{FAE0C305-D6DB-4EA9-A979-FEC32F43C493}" destId="{88C130AB-7370-4846-BE11-CFBC0FBEE386}" srcOrd="0" destOrd="0" presId="urn:microsoft.com/office/officeart/2005/8/layout/orgChart1"/>
    <dgm:cxn modelId="{BE02F068-BE96-4573-A3F8-BAAC3B84AF7D}" type="presOf" srcId="{027A6070-2DE3-4595-A0D3-D44C386C1A21}" destId="{F92276D5-6419-4E7F-AED1-9CF3CB518A95}" srcOrd="0" destOrd="0" presId="urn:microsoft.com/office/officeart/2005/8/layout/orgChart1"/>
    <dgm:cxn modelId="{100F404B-2295-4E3F-8EDA-188C6D543572}" srcId="{C2D17DF1-2792-43FC-A4D8-ED37D6D68815}" destId="{E58213C4-31AC-4000-A09C-2B905A1D7B77}" srcOrd="0" destOrd="0" parTransId="{24717BD0-CE26-448A-AC7B-123C61E26AA2}" sibTransId="{3558331C-C9A2-4AD4-8F16-6E6DCB13B816}"/>
    <dgm:cxn modelId="{A202CC6B-D1F4-4552-B234-0B3AA6D9C37F}" type="presOf" srcId="{C5C861AD-3946-4290-81FE-B9463352B484}" destId="{A8A10628-6798-42CD-AC98-A29F1B4F3358}" srcOrd="0" destOrd="0" presId="urn:microsoft.com/office/officeart/2005/8/layout/orgChart1"/>
    <dgm:cxn modelId="{2518824C-8C3E-49AB-8511-984808A82EC7}" srcId="{FC88FA0B-6546-4D72-88D5-28D20D8BD5D5}" destId="{1B6F41CA-E426-4998-8F81-85B2129BDA15}" srcOrd="6" destOrd="0" parTransId="{0746E688-C9CC-429C-806C-3FCA1EA09EF7}" sibTransId="{2A89C11C-F419-4BE2-88A4-E05EE04ECA85}"/>
    <dgm:cxn modelId="{E412066D-C899-4ABB-B603-E38911FF4FE0}" srcId="{B0C7C940-D659-41D6-916B-0C818FA72BA1}" destId="{95C14B7C-F37F-4C32-9F87-DD7C4731D0B0}" srcOrd="6" destOrd="0" parTransId="{1B8D2CA7-35CF-48BC-803F-11A2E67AA0E5}" sibTransId="{5217BB3D-36F7-4F68-8512-6F2A2169DBD3}"/>
    <dgm:cxn modelId="{82A4946D-CDB8-4F47-AD92-0EA5319D0C1A}" type="presOf" srcId="{4B59E3B7-67B4-40BD-AD18-B0A01CE6DC5B}" destId="{D7495112-A8E4-43CD-9F81-25EE4065C63C}" srcOrd="0" destOrd="0" presId="urn:microsoft.com/office/officeart/2005/8/layout/orgChart1"/>
    <dgm:cxn modelId="{AB5BA64E-740D-4281-A79A-13383913AF8B}" srcId="{FC88FA0B-6546-4D72-88D5-28D20D8BD5D5}" destId="{7B990A2B-3AEE-4AFA-85F3-D724DF4AB109}" srcOrd="4" destOrd="0" parTransId="{FAE0C305-D6DB-4EA9-A979-FEC32F43C493}" sibTransId="{B836CCF8-4ECE-4E35-9AD3-C099109F9199}"/>
    <dgm:cxn modelId="{F259B96E-C3FD-4D08-8687-49370C16D488}" type="presOf" srcId="{C31C6A29-467D-40B5-9A73-DE578D8BB26D}" destId="{1916EC63-DD38-42E4-95BE-5AB1DF2AF8A4}" srcOrd="1" destOrd="0" presId="urn:microsoft.com/office/officeart/2005/8/layout/orgChart1"/>
    <dgm:cxn modelId="{461A3F6F-DAB3-439C-B345-E58ABC4E9414}" type="presOf" srcId="{BFF15C32-D39F-46B6-9209-B44645AFCB3D}" destId="{622EBFFD-A5E7-4D15-BA71-8D1477C6838F}" srcOrd="0" destOrd="0" presId="urn:microsoft.com/office/officeart/2005/8/layout/orgChart1"/>
    <dgm:cxn modelId="{13A8EB4F-DD19-4727-A119-2920F2649BE7}" srcId="{C2D17DF1-2792-43FC-A4D8-ED37D6D68815}" destId="{54FC066E-5449-491B-86C2-82AF4844823B}" srcOrd="6" destOrd="0" parTransId="{C0BBBD31-4EE6-4738-8313-F346B89FA1ED}" sibTransId="{BACFD732-605A-44E4-8CC8-11F24D95DA24}"/>
    <dgm:cxn modelId="{4C38F34F-A540-47DA-A8C2-D224730B5D88}" type="presOf" srcId="{B0C7C940-D659-41D6-916B-0C818FA72BA1}" destId="{124C4269-BA65-4B03-B7E5-7F73FEC80C97}" srcOrd="0" destOrd="0" presId="urn:microsoft.com/office/officeart/2005/8/layout/orgChart1"/>
    <dgm:cxn modelId="{62EB1950-D2F3-49BF-861E-CA80593DA693}" srcId="{B0C7C940-D659-41D6-916B-0C818FA72BA1}" destId="{4C11AC1F-F5E5-481D-9662-AE47EAA4B02C}" srcOrd="2" destOrd="0" parTransId="{C49B1739-2A81-4C8B-8F37-032B2D47F58E}" sibTransId="{6AF1F70C-BAD9-4895-A4B3-DC7C5BD1F4B7}"/>
    <dgm:cxn modelId="{A39FE551-A226-4A28-838C-BD2B4809B9E8}" type="presOf" srcId="{8F3ED019-3EB8-49E0-BD8B-C1F7C8A1D557}" destId="{4520540A-4AB7-4A93-80C4-D37F48A85491}" srcOrd="1" destOrd="0" presId="urn:microsoft.com/office/officeart/2005/8/layout/orgChart1"/>
    <dgm:cxn modelId="{3F0D0372-46B2-4349-AFC7-9FACBD54FADD}" type="presOf" srcId="{15DE9461-9896-40EB-BE85-F8139F5DFDAA}" destId="{D80435B6-D05E-4726-B990-2A5B01E4131F}" srcOrd="1" destOrd="0" presId="urn:microsoft.com/office/officeart/2005/8/layout/orgChart1"/>
    <dgm:cxn modelId="{0EFD9D52-244B-4EAA-82A2-766C227DB970}" type="presOf" srcId="{AEE5C009-FFAF-4951-8546-024AA6DDAAF4}" destId="{164889DF-95CE-4193-8730-5B9E234E7001}" srcOrd="0" destOrd="0" presId="urn:microsoft.com/office/officeart/2005/8/layout/orgChart1"/>
    <dgm:cxn modelId="{D23DA352-74F4-43D1-86DC-C4049B86988F}" type="presOf" srcId="{FE72C17A-E4A7-4C87-AFC6-F1F23CB59F34}" destId="{13BBCC52-7890-4840-B5C1-9F40BF5DD8DA}" srcOrd="0" destOrd="0" presId="urn:microsoft.com/office/officeart/2005/8/layout/orgChart1"/>
    <dgm:cxn modelId="{8FD9D972-1867-4D12-9D6D-D77804290E76}" type="presOf" srcId="{683A5371-7A57-4E26-A28A-78683C7B2B63}" destId="{66AEBD2D-7F9C-4287-BAA0-26F80AA97E67}" srcOrd="0" destOrd="0" presId="urn:microsoft.com/office/officeart/2005/8/layout/orgChart1"/>
    <dgm:cxn modelId="{BFD33274-496C-4A7E-A844-0E81FE5BBBF3}" type="presOf" srcId="{993E0CEE-8673-4BC7-B510-8AE88843C365}" destId="{E1DCC80C-C9E0-423C-92EE-B8590C207FD2}" srcOrd="0" destOrd="0" presId="urn:microsoft.com/office/officeart/2005/8/layout/orgChart1"/>
    <dgm:cxn modelId="{DE977754-ED8F-4732-97F3-361811610137}" type="presOf" srcId="{683A5371-7A57-4E26-A28A-78683C7B2B63}" destId="{5D179A12-EC58-4038-B9C9-2BB7B47574D7}" srcOrd="1" destOrd="0" presId="urn:microsoft.com/office/officeart/2005/8/layout/orgChart1"/>
    <dgm:cxn modelId="{0E6AF454-A6C0-43A8-A46E-3E29CB2D1F98}" type="presOf" srcId="{0746E688-C9CC-429C-806C-3FCA1EA09EF7}" destId="{2C01ABE1-B2FD-40F6-B2F6-AA6606FC06D0}" srcOrd="0" destOrd="0" presId="urn:microsoft.com/office/officeart/2005/8/layout/orgChart1"/>
    <dgm:cxn modelId="{5932F874-6B44-425F-BEBC-276E6836EE45}" type="presOf" srcId="{041D9B92-D324-4E1A-ACD6-028EA0A90077}" destId="{FAD0671B-5473-4909-83BE-DCB644684119}" srcOrd="0" destOrd="0" presId="urn:microsoft.com/office/officeart/2005/8/layout/orgChart1"/>
    <dgm:cxn modelId="{0E72D875-3EBA-45FC-8555-8860DA958AF9}" srcId="{5162D286-D64A-4CA1-B6D8-63FBE4DCD06B}" destId="{1786D4EE-6D18-4E48-A52A-1102B3723230}" srcOrd="12" destOrd="0" parTransId="{8BE29311-8962-4E96-A008-5D293B85D7A5}" sibTransId="{E09F9999-13A8-4748-B22A-D4D18C8DFE6C}"/>
    <dgm:cxn modelId="{38519C56-9E5C-49B6-A113-AD984F6B9218}" type="presOf" srcId="{D32327D0-0E41-4F1F-997C-CE524E39E02B}" destId="{3E844501-24E3-47D2-8ADF-4FDB94564976}" srcOrd="0" destOrd="0" presId="urn:microsoft.com/office/officeart/2005/8/layout/orgChart1"/>
    <dgm:cxn modelId="{629FFE76-1EEF-4C3D-9242-0495E481EC90}" type="presOf" srcId="{41DD2EFE-E885-452B-BB15-51B0C5C666CA}" destId="{889EE7B7-14FE-43A0-B156-D8974A150DBB}" srcOrd="0" destOrd="0" presId="urn:microsoft.com/office/officeart/2005/8/layout/orgChart1"/>
    <dgm:cxn modelId="{5F2A8B58-1D4E-4BBB-9286-2E1B90774F5E}" type="presOf" srcId="{8BE29311-8962-4E96-A008-5D293B85D7A5}" destId="{0A12828A-E052-4D55-B872-6CA8246FABCC}" srcOrd="0" destOrd="0" presId="urn:microsoft.com/office/officeart/2005/8/layout/orgChart1"/>
    <dgm:cxn modelId="{0BCC1B5A-7E86-43D6-8D99-3CC1E4214F0F}" type="presOf" srcId="{5F050142-F199-4098-BC7F-D566C7EDA502}" destId="{C34D2843-D6E4-4094-8D2F-E7EA64F03BA6}" srcOrd="1" destOrd="0" presId="urn:microsoft.com/office/officeart/2005/8/layout/orgChart1"/>
    <dgm:cxn modelId="{4A0E217C-E873-4D00-A59B-23C191D077BC}" type="presOf" srcId="{C59ABBA1-AA08-4F41-B6EB-72D5114D2021}" destId="{CC9B2B7B-947A-4216-8695-F7262029E689}" srcOrd="1" destOrd="0" presId="urn:microsoft.com/office/officeart/2005/8/layout/orgChart1"/>
    <dgm:cxn modelId="{F3B2AA7C-888F-40F9-905A-285C86E43B7E}" type="presOf" srcId="{0654C37B-46BC-4A2C-B151-C67EDD707A9E}" destId="{CDC2146B-0433-428C-A770-D9E05E992597}" srcOrd="1" destOrd="0" presId="urn:microsoft.com/office/officeart/2005/8/layout/orgChart1"/>
    <dgm:cxn modelId="{6FA0B77C-8594-480B-BA81-E3D7E66E218F}" srcId="{5162D286-D64A-4CA1-B6D8-63FBE4DCD06B}" destId="{FFCB6607-957D-4A09-A9B0-6F4161E9D745}" srcOrd="2" destOrd="0" parTransId="{C5FCF1A5-CF41-40CF-AD62-70F830239EE7}" sibTransId="{C550F583-08A4-4B7F-9F7F-4404E5CE0721}"/>
    <dgm:cxn modelId="{90DB507D-6A0C-48E8-BF59-2BB3D2F3377D}" srcId="{5162D286-D64A-4CA1-B6D8-63FBE4DCD06B}" destId="{45728F42-3761-40AA-B17A-E77D4E44F51B}" srcOrd="4" destOrd="0" parTransId="{B0CC5BFC-0F52-4D1F-91FD-C470FBABB83D}" sibTransId="{D703DA65-2277-4CD4-871B-6F6B8FB00709}"/>
    <dgm:cxn modelId="{E84ACE7E-7CDB-471B-B533-37B51E7798A7}" type="presOf" srcId="{F1C7A353-15CF-452F-8F4F-099958868A0F}" destId="{6029E6B5-07A6-458A-9E2D-17D7ED72E629}" srcOrd="0" destOrd="0" presId="urn:microsoft.com/office/officeart/2005/8/layout/orgChart1"/>
    <dgm:cxn modelId="{6C4ACC7F-CF9A-4341-AD65-9E9DF7FAD3A6}" type="presOf" srcId="{04D3D91F-2B42-491C-8839-32CF8E398E79}" destId="{B2088361-5B8A-4242-B140-A3E0CDF9041A}" srcOrd="0" destOrd="0" presId="urn:microsoft.com/office/officeart/2005/8/layout/orgChart1"/>
    <dgm:cxn modelId="{0D1A6081-7442-4996-A827-EFAB038AF4F1}" type="presOf" srcId="{4A65A537-B6BC-47FB-B215-B2B6E051307A}" destId="{42807DE2-4687-4396-AC24-E27FDB3DDA61}" srcOrd="0" destOrd="0" presId="urn:microsoft.com/office/officeart/2005/8/layout/orgChart1"/>
    <dgm:cxn modelId="{23011682-761F-4323-BFD7-D285DB072BA8}" srcId="{5162D286-D64A-4CA1-B6D8-63FBE4DCD06B}" destId="{F1C7A353-15CF-452F-8F4F-099958868A0F}" srcOrd="3" destOrd="0" parTransId="{FE72C17A-E4A7-4C87-AFC6-F1F23CB59F34}" sibTransId="{17D495EF-F6DD-467D-809C-3806169183B0}"/>
    <dgm:cxn modelId="{5929AA82-50B4-46D4-A7A0-83A9E6F42EEC}" type="presOf" srcId="{E58213C4-31AC-4000-A09C-2B905A1D7B77}" destId="{A930E112-770B-43C4-8883-ACECB73DEC45}" srcOrd="0" destOrd="0" presId="urn:microsoft.com/office/officeart/2005/8/layout/orgChart1"/>
    <dgm:cxn modelId="{DC97E684-5A2F-46F6-9FC0-D9CF202BECA8}" type="presOf" srcId="{A8B57DCE-18E1-4039-AF97-EEA2C10FA7B3}" destId="{5B5A5C42-2A9F-4EA4-9A95-D93339192455}" srcOrd="0" destOrd="0" presId="urn:microsoft.com/office/officeart/2005/8/layout/orgChart1"/>
    <dgm:cxn modelId="{BE623C85-37EF-4C59-96FC-4BB4B66D894C}" type="presOf" srcId="{D4CA0D0D-5521-49A0-BDD3-3CB847B5E116}" destId="{CBBE5B1B-0239-4CB0-9673-000DDC8EFC9F}" srcOrd="1" destOrd="0" presId="urn:microsoft.com/office/officeart/2005/8/layout/orgChart1"/>
    <dgm:cxn modelId="{02AA9985-5278-4698-9B99-66DC219D3852}" type="presOf" srcId="{54FC066E-5449-491B-86C2-82AF4844823B}" destId="{6E2B8CAA-F4A3-447D-B501-1D032D78FD64}" srcOrd="0" destOrd="0" presId="urn:microsoft.com/office/officeart/2005/8/layout/orgChart1"/>
    <dgm:cxn modelId="{F4971487-4A07-41B5-AEED-C8F14EC74BE0}" type="presOf" srcId="{1B6F41CA-E426-4998-8F81-85B2129BDA15}" destId="{68EF9052-85C5-45FA-B720-8D4BB7FA900D}" srcOrd="1" destOrd="0" presId="urn:microsoft.com/office/officeart/2005/8/layout/orgChart1"/>
    <dgm:cxn modelId="{F2752887-87D3-4B4B-88BF-391C4E83840C}" type="presOf" srcId="{635B24E5-C8D6-46F8-B4B3-8796AA4682E5}" destId="{2984216E-0582-4790-B6AD-E9CC6E40AB6E}" srcOrd="1" destOrd="0" presId="urn:microsoft.com/office/officeart/2005/8/layout/orgChart1"/>
    <dgm:cxn modelId="{CB8FA988-843E-4167-9F09-A35C10EB1656}" type="presOf" srcId="{34DB30BD-82A4-4496-BEE2-770FBD7510C6}" destId="{00163C9B-6970-49FB-8087-E08E05547FC8}" srcOrd="1" destOrd="0" presId="urn:microsoft.com/office/officeart/2005/8/layout/orgChart1"/>
    <dgm:cxn modelId="{AFF14389-F3F1-4087-873B-C8494DE9B972}" type="presOf" srcId="{8B39F931-ED20-4992-B415-06F4D9BAC12A}" destId="{704E0EE7-B580-4645-8032-A8044C918644}" srcOrd="0" destOrd="0" presId="urn:microsoft.com/office/officeart/2005/8/layout/orgChart1"/>
    <dgm:cxn modelId="{3DCF568A-0D6E-44DF-8A99-A6523DE68804}" srcId="{B0C7C940-D659-41D6-916B-0C818FA72BA1}" destId="{D32327D0-0E41-4F1F-997C-CE524E39E02B}" srcOrd="5" destOrd="0" parTransId="{2818AA7A-D1A4-499B-B7A9-5B6BB0B05A99}" sibTransId="{76E32CAA-C3C2-4DE3-8272-0AAADAAE7D38}"/>
    <dgm:cxn modelId="{BC984E8C-8BE3-47B3-855B-7ED154A799D6}" type="presOf" srcId="{EE123AB5-9FC3-443F-9571-AC1E2AD410E2}" destId="{E7055EAE-730D-4562-A917-E2164576A011}" srcOrd="0" destOrd="0" presId="urn:microsoft.com/office/officeart/2005/8/layout/orgChart1"/>
    <dgm:cxn modelId="{432CEF8C-9451-4E72-8B32-2660299B8560}" type="presOf" srcId="{1786D4EE-6D18-4E48-A52A-1102B3723230}" destId="{BE526A18-2D2C-4FF2-9F22-6A96D2CF1461}" srcOrd="0" destOrd="0" presId="urn:microsoft.com/office/officeart/2005/8/layout/orgChart1"/>
    <dgm:cxn modelId="{9ED2E38D-63C3-4BC9-A177-0E3185B27034}" srcId="{E58213C4-31AC-4000-A09C-2B905A1D7B77}" destId="{C59ABBA1-AA08-4F41-B6EB-72D5114D2021}" srcOrd="0" destOrd="0" parTransId="{E8A38292-44AE-48BD-87CF-B9454E523436}" sibTransId="{84ACD82D-7058-4FD4-80FA-70225A8E98F8}"/>
    <dgm:cxn modelId="{030CE68E-B355-4369-BCC8-D8ED8B6F728A}" type="presOf" srcId="{B686A4A4-2BC2-4CBC-97F3-AF3630BB645B}" destId="{44E51D83-7873-4525-A843-6DE4C597BD11}" srcOrd="1" destOrd="0" presId="urn:microsoft.com/office/officeart/2005/8/layout/orgChart1"/>
    <dgm:cxn modelId="{73D1528F-3DBA-4CE5-8C99-AC12A7AD9AF3}" type="presOf" srcId="{A60C31EF-7851-45EA-879C-A4F1B985549A}" destId="{6859E6F0-0473-403E-8021-A01011A5DB5D}" srcOrd="0" destOrd="0" presId="urn:microsoft.com/office/officeart/2005/8/layout/orgChart1"/>
    <dgm:cxn modelId="{EC69A08F-FA69-4765-8D70-44AF7EC715AB}" type="presOf" srcId="{FABC8029-E65C-4E55-927B-3DECB851D89A}" destId="{62043EA7-7A89-46B5-B666-AABF8DF08EAE}" srcOrd="0" destOrd="0" presId="urn:microsoft.com/office/officeart/2005/8/layout/orgChart1"/>
    <dgm:cxn modelId="{7B550F90-BB1D-4546-AF97-682DEE704B9C}" type="presOf" srcId="{A9D76272-4148-4A63-9326-BD05BE0B6F5B}" destId="{55B51169-665B-4A28-BC38-2A51932915BE}" srcOrd="0" destOrd="0" presId="urn:microsoft.com/office/officeart/2005/8/layout/orgChart1"/>
    <dgm:cxn modelId="{867E7A90-9F40-452D-90EA-A7199769E3FC}" srcId="{CE727BB6-AF6E-4E52-825E-3B77E7A5619F}" destId="{52F1A485-F2C4-457C-B079-F965DEF4A80A}" srcOrd="0" destOrd="0" parTransId="{22F3721C-55D4-4137-9F5F-8E2ABCCF65D7}" sibTransId="{AAD2B095-E0B2-41F3-9131-B7B8724DB9E0}"/>
    <dgm:cxn modelId="{4BFA8790-C5CF-44AE-A192-3D8193476D78}" type="presOf" srcId="{E11334BB-8D63-4479-8448-344F2086158E}" destId="{DE6A29EE-F3FB-4BA7-BAE5-964D94305EBC}" srcOrd="0" destOrd="0" presId="urn:microsoft.com/office/officeart/2005/8/layout/orgChart1"/>
    <dgm:cxn modelId="{FDA40992-0A4A-48F5-8B5E-C93597916E40}" srcId="{E58213C4-31AC-4000-A09C-2B905A1D7B77}" destId="{0654C37B-46BC-4A2C-B151-C67EDD707A9E}" srcOrd="1" destOrd="0" parTransId="{FABC8029-E65C-4E55-927B-3DECB851D89A}" sibTransId="{9D1632F1-A50C-4041-8CB6-B670CDAA8B5F}"/>
    <dgm:cxn modelId="{D4C28892-E158-4135-AC88-84B0AA3441A8}" type="presOf" srcId="{D4CA0D0D-5521-49A0-BDD3-3CB847B5E116}" destId="{B72CFC50-C009-4E0A-9777-E6A4DEB67849}" srcOrd="0" destOrd="0" presId="urn:microsoft.com/office/officeart/2005/8/layout/orgChart1"/>
    <dgm:cxn modelId="{E36EA692-7CAF-4F69-9802-E88C06E88DDA}" srcId="{FC88FA0B-6546-4D72-88D5-28D20D8BD5D5}" destId="{F5F1751F-E85A-4625-A353-6E8BD955E16A}" srcOrd="5" destOrd="0" parTransId="{8D6726E0-8F2F-4BBA-95F6-30863DF18E32}" sibTransId="{B9CAFC89-B577-4EBC-B197-13A9F739DE8B}"/>
    <dgm:cxn modelId="{C260CC95-281C-4A6F-AD5E-AF53248C20E8}" srcId="{CE727BB6-AF6E-4E52-825E-3B77E7A5619F}" destId="{44FA476A-5B34-45DB-BC37-D737BDDBDAA7}" srcOrd="1" destOrd="0" parTransId="{2632F5A3-D05B-4833-89A1-BE39AD216F96}" sibTransId="{0788C7F2-C060-40B9-97D1-C4A88DE424A1}"/>
    <dgm:cxn modelId="{E4398398-69DA-4B35-BE9B-3409224C3020}" type="presOf" srcId="{71DFE3F3-A836-4A45-AC69-BF81140EE21E}" destId="{65F04DFD-9FBF-4251-82C4-3A9A042C45BB}" srcOrd="0" destOrd="0" presId="urn:microsoft.com/office/officeart/2005/8/layout/orgChart1"/>
    <dgm:cxn modelId="{DF55B99A-0C0C-4FCB-9FEF-1FD1D777E5FA}" type="presOf" srcId="{FFCB6607-957D-4A09-A9B0-6F4161E9D745}" destId="{1BA3B87B-13EC-47D1-BFBB-152FB7DE0E9D}" srcOrd="0" destOrd="0" presId="urn:microsoft.com/office/officeart/2005/8/layout/orgChart1"/>
    <dgm:cxn modelId="{C7DED99A-D9F1-483F-9CD4-141DCD9109AB}" type="presOf" srcId="{24717BD0-CE26-448A-AC7B-123C61E26AA2}" destId="{F37A21DC-4BA6-432B-BA3B-3BFDEA4DF522}" srcOrd="0" destOrd="0" presId="urn:microsoft.com/office/officeart/2005/8/layout/orgChart1"/>
    <dgm:cxn modelId="{A0389D9B-0E57-4156-BB66-5BF32BEF7333}" type="presOf" srcId="{4C11AC1F-F5E5-481D-9662-AE47EAA4B02C}" destId="{904706A6-B322-4ED7-A136-2BEF5F1DB0BE}" srcOrd="1" destOrd="0" presId="urn:microsoft.com/office/officeart/2005/8/layout/orgChart1"/>
    <dgm:cxn modelId="{67987A9C-F47C-4F38-85F2-3A5645D51127}" type="presOf" srcId="{4B59E3B7-67B4-40BD-AD18-B0A01CE6DC5B}" destId="{3657A193-3694-43D6-A406-FA5D8F5E6F17}" srcOrd="1" destOrd="0" presId="urn:microsoft.com/office/officeart/2005/8/layout/orgChart1"/>
    <dgm:cxn modelId="{0DC2019D-E8BB-4C3B-8F41-F6B512441AF4}" type="presOf" srcId="{8D5461CD-D347-4058-9875-0996D16B6832}" destId="{5311D737-9B62-4845-9DC3-463067D86878}" srcOrd="0" destOrd="0" presId="urn:microsoft.com/office/officeart/2005/8/layout/orgChart1"/>
    <dgm:cxn modelId="{D9B5D29E-D2F9-4501-A4D8-88E767E2C033}" srcId="{5162D286-D64A-4CA1-B6D8-63FBE4DCD06B}" destId="{041D9B92-D324-4E1A-ACD6-028EA0A90077}" srcOrd="13" destOrd="0" parTransId="{1398AE22-252F-4DC9-BA2E-87408B5C8F36}" sibTransId="{A37B1A46-9BE1-48EF-B29F-A2A16B7AB204}"/>
    <dgm:cxn modelId="{B81378A0-67A0-4F77-8BBF-1589CA9C473C}" srcId="{54FC066E-5449-491B-86C2-82AF4844823B}" destId="{4B59E3B7-67B4-40BD-AD18-B0A01CE6DC5B}" srcOrd="1" destOrd="0" parTransId="{8263B8A7-0D10-4795-987D-A22BE99317AB}" sibTransId="{787C52BF-0B72-464F-8587-23573D963B0A}"/>
    <dgm:cxn modelId="{28531DA1-E286-4217-8112-1B681CA754B1}" srcId="{B0C7C940-D659-41D6-916B-0C818FA72BA1}" destId="{15DE9461-9896-40EB-BE85-F8139F5DFDAA}" srcOrd="3" destOrd="0" parTransId="{41B95368-51D4-4C31-B5D4-351628B1CBEC}" sibTransId="{A4F1E5EB-4838-4D12-BDC6-05E9CE173F80}"/>
    <dgm:cxn modelId="{DAFD73A1-F5C6-4C38-9EB3-F4FD294EDDDF}" type="presOf" srcId="{C0BBBD31-4EE6-4738-8313-F346B89FA1ED}" destId="{4C202221-C154-490D-A0F2-5971BFAB0A7E}" srcOrd="0" destOrd="0" presId="urn:microsoft.com/office/officeart/2005/8/layout/orgChart1"/>
    <dgm:cxn modelId="{4D3FDCA2-7DAE-4C51-9B36-10C64149C0CF}" type="presOf" srcId="{2818AA7A-D1A4-499B-B7A9-5B6BB0B05A99}" destId="{7C2A320A-6903-48D8-B324-5AF86E9C271F}" srcOrd="0" destOrd="0" presId="urn:microsoft.com/office/officeart/2005/8/layout/orgChart1"/>
    <dgm:cxn modelId="{F9F241A3-E68B-4A56-B2BF-D862C0997CFB}" srcId="{B0C7C940-D659-41D6-916B-0C818FA72BA1}" destId="{C5C861AD-3946-4290-81FE-B9463352B484}" srcOrd="10" destOrd="0" parTransId="{6EB364B7-925F-48B5-B27B-CCD63854CC34}" sibTransId="{36685F6C-93AF-44FC-8F95-D94C0069ECC8}"/>
    <dgm:cxn modelId="{C2C363A4-9A41-4921-BC94-1C1D3740CD74}" type="presOf" srcId="{F9FD2381-4B86-4DBA-BABD-E75247215B3A}" destId="{F55F6B6D-55DE-4578-A458-767E144E944D}" srcOrd="1" destOrd="0" presId="urn:microsoft.com/office/officeart/2005/8/layout/orgChart1"/>
    <dgm:cxn modelId="{778A4AA4-1FCA-4182-B456-DFC0DF14E5E4}" type="presOf" srcId="{52F1A485-F2C4-457C-B079-F965DEF4A80A}" destId="{B8CCB350-8D16-4027-ADD4-F396A5F06353}" srcOrd="1" destOrd="0" presId="urn:microsoft.com/office/officeart/2005/8/layout/orgChart1"/>
    <dgm:cxn modelId="{83D2A7A4-690B-472A-A1A2-F7945B1B9100}" srcId="{18F53992-BC3F-40BE-AB33-2782E539DBF1}" destId="{C2D17DF1-2792-43FC-A4D8-ED37D6D68815}" srcOrd="0" destOrd="0" parTransId="{348F1CCE-11D8-43F6-A666-FF88ABEA5731}" sibTransId="{9B81F5F7-FF51-454C-AFD6-A21A3760945B}"/>
    <dgm:cxn modelId="{836A19A5-DBFC-4B46-913C-084397086887}" srcId="{B0C7C940-D659-41D6-916B-0C818FA72BA1}" destId="{D4CA0D0D-5521-49A0-BDD3-3CB847B5E116}" srcOrd="7" destOrd="0" parTransId="{A8B57DCE-18E1-4039-AF97-EEA2C10FA7B3}" sibTransId="{4D9C2286-2E1A-417A-8737-7F970058B3E2}"/>
    <dgm:cxn modelId="{3DE92CA5-F916-445A-8610-477801B6652C}" type="presOf" srcId="{52F1A485-F2C4-457C-B079-F965DEF4A80A}" destId="{D3A73514-0302-468C-A0DD-CEB95F44387C}" srcOrd="0" destOrd="0" presId="urn:microsoft.com/office/officeart/2005/8/layout/orgChart1"/>
    <dgm:cxn modelId="{B1AC76A5-1F39-453F-B4A9-D94CCD7C61FA}" srcId="{C2D17DF1-2792-43FC-A4D8-ED37D6D68815}" destId="{B0C7C940-D659-41D6-916B-0C818FA72BA1}" srcOrd="2" destOrd="0" parTransId="{00F11C5E-7A87-4DCD-87DC-A2BF0B0CAAF1}" sibTransId="{20F920AF-790A-45A9-9A8D-829ED0583EFC}"/>
    <dgm:cxn modelId="{A4CD8AA6-B5DE-4B61-B9A3-26C6E18F1CAD}" type="presOf" srcId="{1B8D2CA7-35CF-48BC-803F-11A2E67AA0E5}" destId="{36E262F9-8263-4488-A208-ECA695945D7F}" srcOrd="0" destOrd="0" presId="urn:microsoft.com/office/officeart/2005/8/layout/orgChart1"/>
    <dgm:cxn modelId="{9E6D5FA7-7E4E-4505-B9BC-4F466AE527EE}" srcId="{E58213C4-31AC-4000-A09C-2B905A1D7B77}" destId="{8F3ED019-3EB8-49E0-BD8B-C1F7C8A1D557}" srcOrd="3" destOrd="0" parTransId="{95B152BC-CE53-4CB1-8F88-534D968A880D}" sibTransId="{38BB127F-18C1-4387-A12E-EAAA5BAD13D5}"/>
    <dgm:cxn modelId="{30C57CA8-7C41-44A0-ADE0-89EE4912F814}" type="presOf" srcId="{FC88FA0B-6546-4D72-88D5-28D20D8BD5D5}" destId="{7AFDC5B8-BA7D-48D5-BB04-4FCCD270E6B7}" srcOrd="1" destOrd="0" presId="urn:microsoft.com/office/officeart/2005/8/layout/orgChart1"/>
    <dgm:cxn modelId="{07C8A4A8-EBEC-4376-AB53-DDF323BAEEE7}" type="presOf" srcId="{DE1D5964-921D-41A6-8111-8F6B5DFD46EB}" destId="{C73F6BDE-F6E3-4025-8EB6-E98D80539DCD}" srcOrd="0" destOrd="0" presId="urn:microsoft.com/office/officeart/2005/8/layout/orgChart1"/>
    <dgm:cxn modelId="{C083CBA8-DDC2-4D99-8C17-55FF409F5F81}" type="presOf" srcId="{A9D76272-4148-4A63-9326-BD05BE0B6F5B}" destId="{16B9828B-0432-4751-A96E-6F76AF59C794}" srcOrd="1" destOrd="0" presId="urn:microsoft.com/office/officeart/2005/8/layout/orgChart1"/>
    <dgm:cxn modelId="{055AD5AA-8EB6-4D8D-A9F3-38B4C2C6BB91}" type="presOf" srcId="{CE727BB6-AF6E-4E52-825E-3B77E7A5619F}" destId="{1D471A29-4CC1-41BF-8075-87468F624A1B}" srcOrd="0" destOrd="0" presId="urn:microsoft.com/office/officeart/2005/8/layout/orgChart1"/>
    <dgm:cxn modelId="{C5C033AB-73D5-41B7-A516-7CCE21538F43}" type="presOf" srcId="{10784056-F0C9-4586-B968-3FD64104F2A4}" destId="{8F35C9CA-9FF8-4966-955E-70CFBF4F0D43}" srcOrd="0" destOrd="0" presId="urn:microsoft.com/office/officeart/2005/8/layout/orgChart1"/>
    <dgm:cxn modelId="{F1F9FBAD-836E-4AC3-A5E9-56D7CA53B328}" type="presOf" srcId="{44FA476A-5B34-45DB-BC37-D737BDDBDAA7}" destId="{A6E22B3A-5519-44A6-BE73-040659485A14}" srcOrd="0" destOrd="0" presId="urn:microsoft.com/office/officeart/2005/8/layout/orgChart1"/>
    <dgm:cxn modelId="{949D7FAE-8BAC-45AF-9A10-C6DB67BFE506}" type="presOf" srcId="{6381CC32-C996-40A8-AD0E-F9521C20D955}" destId="{5F2C328C-45F1-4597-B58F-BE7F12F5189E}" srcOrd="0" destOrd="0" presId="urn:microsoft.com/office/officeart/2005/8/layout/orgChart1"/>
    <dgm:cxn modelId="{731ACFAE-BA9B-40D5-B466-232E0458FADC}" type="presOf" srcId="{C31C6A29-467D-40B5-9A73-DE578D8BB26D}" destId="{5A38B9BC-A107-432C-9366-2FB5B6A2810A}" srcOrd="0" destOrd="0" presId="urn:microsoft.com/office/officeart/2005/8/layout/orgChart1"/>
    <dgm:cxn modelId="{FCFEDDAF-C65E-485E-A01E-71F0018928A1}" type="presOf" srcId="{4C11AC1F-F5E5-481D-9662-AE47EAA4B02C}" destId="{8058B4F5-92C7-4ED9-B66C-EEFB8184F998}" srcOrd="0" destOrd="0" presId="urn:microsoft.com/office/officeart/2005/8/layout/orgChart1"/>
    <dgm:cxn modelId="{BED289B0-0756-4D77-B32D-10166C672F8D}" type="presOf" srcId="{15DE9461-9896-40EB-BE85-F8139F5DFDAA}" destId="{D79BCA7E-7E16-4EBF-B7F6-EC39A799525E}" srcOrd="0" destOrd="0" presId="urn:microsoft.com/office/officeart/2005/8/layout/orgChart1"/>
    <dgm:cxn modelId="{65CBD1B0-FE9C-4EF1-9373-48E83F8CD525}" type="presOf" srcId="{733DF8F7-4D80-4ABE-AC3E-BDA2B0B83052}" destId="{28928AFE-E3A9-4921-9ED4-EDD5B82B217C}" srcOrd="1" destOrd="0" presId="urn:microsoft.com/office/officeart/2005/8/layout/orgChart1"/>
    <dgm:cxn modelId="{30642BB1-7D95-4F47-AF94-3C7A846FA9DE}" type="presOf" srcId="{2F688BE7-2385-4107-83A4-311F351E7848}" destId="{110244A8-1F9F-4A7A-A32E-1B1C9F3C95B8}" srcOrd="0" destOrd="0" presId="urn:microsoft.com/office/officeart/2005/8/layout/orgChart1"/>
    <dgm:cxn modelId="{41ECB4B2-00B9-4A2A-87BB-5928A407ACA9}" srcId="{C2D17DF1-2792-43FC-A4D8-ED37D6D68815}" destId="{FC88FA0B-6546-4D72-88D5-28D20D8BD5D5}" srcOrd="3" destOrd="0" parTransId="{1371D832-6721-4E2A-AEC2-F634E560AF8E}" sibTransId="{DC0EF254-EB37-4CDE-A136-2CF1ED2722C4}"/>
    <dgm:cxn modelId="{6C26FAB2-D51B-4A9B-9217-F779DFDBFFC5}" type="presOf" srcId="{220D5145-D820-40FA-8CBD-5FB9772E4531}" destId="{00435431-3799-4AD7-8181-E5CACBA0B063}" srcOrd="0" destOrd="0" presId="urn:microsoft.com/office/officeart/2005/8/layout/orgChart1"/>
    <dgm:cxn modelId="{F4DF26B4-8BE6-4B4B-B99B-786BA215D210}" srcId="{FC88FA0B-6546-4D72-88D5-28D20D8BD5D5}" destId="{AEE5C009-FFAF-4951-8546-024AA6DDAAF4}" srcOrd="3" destOrd="0" parTransId="{EE123AB5-9FC3-443F-9571-AC1E2AD410E2}" sibTransId="{A14440DF-3169-4F20-B3D9-02812A4186B1}"/>
    <dgm:cxn modelId="{4A375FB5-8A99-4A6B-9FA4-859575C9685F}" type="presOf" srcId="{16527D1A-A35F-4AD9-8B38-3CCAF6B3C6EF}" destId="{6787D7C9-215D-4A66-B0BC-4CCBB4B91784}" srcOrd="0" destOrd="0" presId="urn:microsoft.com/office/officeart/2005/8/layout/orgChart1"/>
    <dgm:cxn modelId="{3B7BE8B5-F0F4-4CF5-8AE3-8BF0EBD24DF2}" type="presOf" srcId="{D32327D0-0E41-4F1F-997C-CE524E39E02B}" destId="{C5525AF0-6553-4BCE-AF08-09CC7BC128C1}" srcOrd="1" destOrd="0" presId="urn:microsoft.com/office/officeart/2005/8/layout/orgChart1"/>
    <dgm:cxn modelId="{69F559B6-7EB0-4830-B6E9-2CAD140F9EF8}" srcId="{5162D286-D64A-4CA1-B6D8-63FBE4DCD06B}" destId="{34DB30BD-82A4-4496-BEE2-770FBD7510C6}" srcOrd="0" destOrd="0" parTransId="{3BCBB178-E76C-4BB2-B0AB-3EE30875DD8D}" sibTransId="{FCC5DBEA-142E-4CD8-A25E-64EFB1B1BF4D}"/>
    <dgm:cxn modelId="{63BA12BA-6FB6-4141-BB07-95DCA96A519E}" type="presOf" srcId="{117B4214-AE58-4A5F-A429-07F6721FCB1A}" destId="{76B8AE7B-64AA-4630-88B5-5C8E453A2F7F}" srcOrd="0" destOrd="0" presId="urn:microsoft.com/office/officeart/2005/8/layout/orgChart1"/>
    <dgm:cxn modelId="{BB5F04BB-06B3-41EC-AF8D-E900DD279580}" type="presOf" srcId="{67093A34-A85A-4177-95A9-35C47420631D}" destId="{04BA22F5-8BF1-4702-8CC7-0CBBA0F6C23F}" srcOrd="0" destOrd="0" presId="urn:microsoft.com/office/officeart/2005/8/layout/orgChart1"/>
    <dgm:cxn modelId="{E52921BC-5B02-4B8B-B7E6-FF2B3D9118E1}" type="presOf" srcId="{E11334BB-8D63-4479-8448-344F2086158E}" destId="{B1C53B5B-35E7-41AA-B23D-703DAB276D33}" srcOrd="1" destOrd="0" presId="urn:microsoft.com/office/officeart/2005/8/layout/orgChart1"/>
    <dgm:cxn modelId="{012375BE-70F8-4BD0-AB02-B51BDEF5E6A0}" type="presOf" srcId="{B0C7C940-D659-41D6-916B-0C818FA72BA1}" destId="{BB892537-A92E-421B-8CE5-C5F0C941FD1E}" srcOrd="1" destOrd="0" presId="urn:microsoft.com/office/officeart/2005/8/layout/orgChart1"/>
    <dgm:cxn modelId="{BC9977BE-87CD-4AD5-8677-445F47AB55F0}" type="presOf" srcId="{8F3ED019-3EB8-49E0-BD8B-C1F7C8A1D557}" destId="{38280379-D795-4B88-9936-89F2831B6997}" srcOrd="0" destOrd="0" presId="urn:microsoft.com/office/officeart/2005/8/layout/orgChart1"/>
    <dgm:cxn modelId="{1719FAC0-39B1-46E3-B10A-AD3F6563EBE1}" type="presOf" srcId="{A03F3190-FF0B-4B97-AEF7-76D397262849}" destId="{6CF865E8-D1D8-4D32-9563-4FE0789BBE08}" srcOrd="0" destOrd="0" presId="urn:microsoft.com/office/officeart/2005/8/layout/orgChart1"/>
    <dgm:cxn modelId="{33029CC1-A262-4B49-9A82-9089FBD836D1}" type="presOf" srcId="{5162D286-D64A-4CA1-B6D8-63FBE4DCD06B}" destId="{468BA77D-1A26-4742-96A9-3A3A886325FA}" srcOrd="1" destOrd="0" presId="urn:microsoft.com/office/officeart/2005/8/layout/orgChart1"/>
    <dgm:cxn modelId="{CD7C28C4-20FB-4463-ADA5-5CBFD401AF73}" type="presOf" srcId="{45728F42-3761-40AA-B17A-E77D4E44F51B}" destId="{AE5623CE-4C10-4DBB-ABA5-E399AAA6F211}" srcOrd="0" destOrd="0" presId="urn:microsoft.com/office/officeart/2005/8/layout/orgChart1"/>
    <dgm:cxn modelId="{87A839C5-44F3-4940-8E9A-DA073DC0AB11}" type="presOf" srcId="{F058EA46-D1DF-44DF-89D7-E962DDAD6121}" destId="{54CED40F-1960-47CC-9E2D-170A0B6E6A14}" srcOrd="1" destOrd="0" presId="urn:microsoft.com/office/officeart/2005/8/layout/orgChart1"/>
    <dgm:cxn modelId="{FDD5D5C6-D6DB-4B0A-80B7-BD4B307EA6F5}" type="presOf" srcId="{972297FF-9B71-4ECF-829C-726A46E4CDB4}" destId="{125D6C7C-1A84-4068-A5A7-E37948C8175F}" srcOrd="0" destOrd="0" presId="urn:microsoft.com/office/officeart/2005/8/layout/orgChart1"/>
    <dgm:cxn modelId="{A0E77DC7-0617-4957-85E3-91685468CB44}" srcId="{C2D17DF1-2792-43FC-A4D8-ED37D6D68815}" destId="{CE727BB6-AF6E-4E52-825E-3B77E7A5619F}" srcOrd="4" destOrd="0" parTransId="{58F680A9-8E48-4B51-8471-DC9C52C888D2}" sibTransId="{2A820720-C535-4F07-8B1D-E8331276C777}"/>
    <dgm:cxn modelId="{1773AEC7-AE5C-4FEA-9737-34EC8927BFDE}" srcId="{B0C7C940-D659-41D6-916B-0C818FA72BA1}" destId="{C31C6A29-467D-40B5-9A73-DE578D8BB26D}" srcOrd="12" destOrd="0" parTransId="{C26653F6-FAE7-4C76-A753-70CB53D2FAF5}" sibTransId="{24A7907C-ED85-4059-A62C-32271287A450}"/>
    <dgm:cxn modelId="{475690C8-28BD-48F6-B03F-3B792CC892E9}" type="presOf" srcId="{7D755B31-D115-4E80-AD3E-E2E54D65972C}" destId="{CF84AC5D-B894-46BC-9CCD-72C4D9B442AA}" srcOrd="0" destOrd="0" presId="urn:microsoft.com/office/officeart/2005/8/layout/orgChart1"/>
    <dgm:cxn modelId="{EAC659CD-C95C-46BB-BE6E-DB0C5EECDF6B}" srcId="{FC88FA0B-6546-4D72-88D5-28D20D8BD5D5}" destId="{117B4214-AE58-4A5F-A429-07F6721FCB1A}" srcOrd="0" destOrd="0" parTransId="{67093A34-A85A-4177-95A9-35C47420631D}" sibTransId="{9C02DA2D-E96D-4147-9981-039F209D19E0}"/>
    <dgm:cxn modelId="{2D1E9CCD-390F-48E3-88D8-A5F2FD7697E1}" type="presOf" srcId="{027A6070-2DE3-4595-A0D3-D44C386C1A21}" destId="{7D0BFADA-AE3B-46D4-AF6D-D60FE550C8A1}" srcOrd="1" destOrd="0" presId="urn:microsoft.com/office/officeart/2005/8/layout/orgChart1"/>
    <dgm:cxn modelId="{2A7AEECE-9B0E-4BCC-AAAE-5DBDF0626050}" type="presOf" srcId="{56D546D9-B61B-4312-B713-E243C5E69B6D}" destId="{845DB0E2-3354-4D8C-A189-674B73A8C26F}" srcOrd="0" destOrd="0" presId="urn:microsoft.com/office/officeart/2005/8/layout/orgChart1"/>
    <dgm:cxn modelId="{E6B9BBCF-CB6B-47BA-B7CF-E698F2119EA3}" type="presOf" srcId="{5F050142-F199-4098-BC7F-D566C7EDA502}" destId="{F2486211-F9F6-410A-8BD1-375E895BE6BF}" srcOrd="0" destOrd="0" presId="urn:microsoft.com/office/officeart/2005/8/layout/orgChart1"/>
    <dgm:cxn modelId="{9EDF4BD3-AA1B-4A67-85BA-54FE72E96DA8}" type="presOf" srcId="{F1ED72A4-0291-4D8F-A1FC-C2B5E771D623}" destId="{1B96ED1F-D62E-4EB7-ABD9-E8BBB1703DD7}" srcOrd="1" destOrd="0" presId="urn:microsoft.com/office/officeart/2005/8/layout/orgChart1"/>
    <dgm:cxn modelId="{E4FD9AD3-4AE1-4370-92CF-5AB4BD006750}" type="presOf" srcId="{C5FCF1A5-CF41-40CF-AD62-70F830239EE7}" destId="{B091978E-D5E2-4B24-AE45-E2BF14BE6F34}" srcOrd="0" destOrd="0" presId="urn:microsoft.com/office/officeart/2005/8/layout/orgChart1"/>
    <dgm:cxn modelId="{A530EED4-0F27-428E-A82D-53B9E6998A46}" type="presOf" srcId="{F5F1751F-E85A-4625-A353-6E8BD955E16A}" destId="{D02E232B-257E-4565-BF81-2B85BE0E147D}" srcOrd="1" destOrd="0" presId="urn:microsoft.com/office/officeart/2005/8/layout/orgChart1"/>
    <dgm:cxn modelId="{558A59DA-98CF-47C3-8C79-EA1EDAA5B224}" type="presOf" srcId="{8263B8A7-0D10-4795-987D-A22BE99317AB}" destId="{3868935C-B94B-4E24-8153-5B6BF1D455AE}" srcOrd="0" destOrd="0" presId="urn:microsoft.com/office/officeart/2005/8/layout/orgChart1"/>
    <dgm:cxn modelId="{197A49DB-91FD-4996-8F1A-BA6337FA827A}" type="presOf" srcId="{C2D17DF1-2792-43FC-A4D8-ED37D6D68815}" destId="{C2EAC602-1097-45B0-9AC3-23B85639288F}" srcOrd="0" destOrd="0" presId="urn:microsoft.com/office/officeart/2005/8/layout/orgChart1"/>
    <dgm:cxn modelId="{31636FDC-DFFF-442E-97D7-896CC44C9741}" srcId="{54FC066E-5449-491B-86C2-82AF4844823B}" destId="{C33DBC26-505E-4946-A131-FD3FF421BF84}" srcOrd="0" destOrd="0" parTransId="{A03F3190-FF0B-4B97-AEF7-76D397262849}" sibTransId="{67F5E821-1B5B-4D8E-A786-1822CA192F19}"/>
    <dgm:cxn modelId="{BBD00CDD-7227-46DB-B8F6-53E153E562A8}" type="presOf" srcId="{8D6726E0-8F2F-4BBA-95F6-30863DF18E32}" destId="{28710CE8-5444-4AF7-A5D4-4A56B0B2DA28}" srcOrd="0" destOrd="0" presId="urn:microsoft.com/office/officeart/2005/8/layout/orgChart1"/>
    <dgm:cxn modelId="{0E918BDF-7DCE-4115-8BAD-9487F44C8A63}" type="presOf" srcId="{BFF15C32-D39F-46B6-9209-B44645AFCB3D}" destId="{ABE68FE9-2F7D-4CCB-85D2-816E2340ACC0}" srcOrd="1" destOrd="0" presId="urn:microsoft.com/office/officeart/2005/8/layout/orgChart1"/>
    <dgm:cxn modelId="{0B5CBDDF-657C-497B-B394-E1F81E72541B}" type="presOf" srcId="{5162D286-D64A-4CA1-B6D8-63FBE4DCD06B}" destId="{2123EE14-1DB5-4D4D-A253-98EE10BE8882}" srcOrd="0" destOrd="0" presId="urn:microsoft.com/office/officeart/2005/8/layout/orgChart1"/>
    <dgm:cxn modelId="{EF9032E0-0980-4867-92A2-8DDCED9B46A8}" type="presOf" srcId="{E8A38292-44AE-48BD-87CF-B9454E523436}" destId="{FDDB5465-D239-47A9-99BA-6CD8F5A353BE}" srcOrd="0" destOrd="0" presId="urn:microsoft.com/office/officeart/2005/8/layout/orgChart1"/>
    <dgm:cxn modelId="{2C25ADE2-86D1-4259-B40A-6AE56876608E}" srcId="{B0C7C940-D659-41D6-916B-0C818FA72BA1}" destId="{733DF8F7-4D80-4ABE-AC3E-BDA2B0B83052}" srcOrd="1" destOrd="0" parTransId="{6381CC32-C996-40A8-AD0E-F9521C20D955}" sibTransId="{D28DF0B8-ACEF-43EB-ACFD-C2F6F4678298}"/>
    <dgm:cxn modelId="{AB34E6E2-A401-4171-82BB-F2D272D02392}" type="presOf" srcId="{1B6F41CA-E426-4998-8F81-85B2129BDA15}" destId="{67FC2514-BBBD-4902-AEE1-6D8FED3780BC}" srcOrd="0" destOrd="0" presId="urn:microsoft.com/office/officeart/2005/8/layout/orgChart1"/>
    <dgm:cxn modelId="{467ED2E3-36FA-4C92-81FD-B9F15E0BA43F}" type="presOf" srcId="{22AD64D5-2D6D-4E6F-84F5-53A969D64514}" destId="{C03C17F2-A311-4178-ADC8-439C3BD7AE1B}" srcOrd="1" destOrd="0" presId="urn:microsoft.com/office/officeart/2005/8/layout/orgChart1"/>
    <dgm:cxn modelId="{5200EBE3-5BBF-464C-BB46-1E13A59B1F69}" type="presOf" srcId="{AD36DC68-657D-4616-B093-A1EF6DAC3E91}" destId="{5A6D4398-DCCE-4CE3-B440-865D2330C5B8}" srcOrd="0" destOrd="0" presId="urn:microsoft.com/office/officeart/2005/8/layout/orgChart1"/>
    <dgm:cxn modelId="{B0323DE6-55B9-4D79-A8BF-B6587C65209C}" type="presOf" srcId="{F9FD2381-4B86-4DBA-BABD-E75247215B3A}" destId="{12E85477-9EAB-4DF8-A151-0F3E5013F02E}" srcOrd="0" destOrd="0" presId="urn:microsoft.com/office/officeart/2005/8/layout/orgChart1"/>
    <dgm:cxn modelId="{89D81AE9-A254-42F6-A035-43174C722855}" type="presOf" srcId="{95B152BC-CE53-4CB1-8F88-534D968A880D}" destId="{59E14B98-9EAD-432E-9F9C-CA4DCE8AB294}" srcOrd="0" destOrd="0" presId="urn:microsoft.com/office/officeart/2005/8/layout/orgChart1"/>
    <dgm:cxn modelId="{CE3769EA-2165-4A81-94B1-FEEE0DCBE1D6}" type="presOf" srcId="{54FC066E-5449-491B-86C2-82AF4844823B}" destId="{8577F5A6-7F8D-46A9-89ED-F4882B7231BC}" srcOrd="1" destOrd="0" presId="urn:microsoft.com/office/officeart/2005/8/layout/orgChart1"/>
    <dgm:cxn modelId="{7A520FEB-DA77-499B-A709-C2048CFFEF3C}" type="presOf" srcId="{635B24E5-C8D6-46F8-B4B3-8796AA4682E5}" destId="{DF23E720-E84A-4FBB-8604-8836D09E5CF1}" srcOrd="0" destOrd="0" presId="urn:microsoft.com/office/officeart/2005/8/layout/orgChart1"/>
    <dgm:cxn modelId="{F87560EB-4DF5-439A-97DA-CD42C5157A27}" type="presOf" srcId="{C33DBC26-505E-4946-A131-FD3FF421BF84}" destId="{2DC80250-94F5-47D2-BE9C-6B5D0A26B989}" srcOrd="0" destOrd="0" presId="urn:microsoft.com/office/officeart/2005/8/layout/orgChart1"/>
    <dgm:cxn modelId="{91CF23EC-5349-47B7-9D32-2DE22907EC39}" type="presOf" srcId="{E58213C4-31AC-4000-A09C-2B905A1D7B77}" destId="{270334FE-60AE-49DD-A141-680EFE4A880D}" srcOrd="1" destOrd="0" presId="urn:microsoft.com/office/officeart/2005/8/layout/orgChart1"/>
    <dgm:cxn modelId="{7D8BEFED-8B04-4500-913F-4819B865876D}" type="presOf" srcId="{C5C861AD-3946-4290-81FE-B9463352B484}" destId="{3B3B7277-6108-4D76-BCFB-889933C16369}" srcOrd="1" destOrd="0" presId="urn:microsoft.com/office/officeart/2005/8/layout/orgChart1"/>
    <dgm:cxn modelId="{A69105EF-250A-49EB-A144-4DADEA8ADBD8}" srcId="{E58213C4-31AC-4000-A09C-2B905A1D7B77}" destId="{9F50B5E6-EEC5-412D-A6A8-1F7417002B25}" srcOrd="2" destOrd="0" parTransId="{3AB4B10E-5C8E-41B1-B884-C8723D7B25FB}" sibTransId="{FEC689AF-9710-4FE2-9666-1CDF252EA446}"/>
    <dgm:cxn modelId="{0522D7F0-DB08-42B5-9614-F134216D6103}" srcId="{FC88FA0B-6546-4D72-88D5-28D20D8BD5D5}" destId="{635B24E5-C8D6-46F8-B4B3-8796AA4682E5}" srcOrd="1" destOrd="0" parTransId="{71DFE3F3-A836-4A45-AC69-BF81140EE21E}" sibTransId="{42E95F60-AFEE-4CEE-BA1C-5EE5B082DED5}"/>
    <dgm:cxn modelId="{1F2ACCF1-4FFE-40A0-B9C9-DC28CEFF9A2C}" type="presOf" srcId="{10784056-F0C9-4586-B968-3FD64104F2A4}" destId="{A0A35065-EA15-4FA0-9A46-6AD84A0E989E}" srcOrd="1" destOrd="0" presId="urn:microsoft.com/office/officeart/2005/8/layout/orgChart1"/>
    <dgm:cxn modelId="{379817F2-6AB8-4B56-A5E2-FF78EEA13BEC}" type="presOf" srcId="{34DB30BD-82A4-4496-BEE2-770FBD7510C6}" destId="{138B79FC-E49F-4EFD-8A39-2CEF8C57DCF2}" srcOrd="0" destOrd="0" presId="urn:microsoft.com/office/officeart/2005/8/layout/orgChart1"/>
    <dgm:cxn modelId="{6DB4C7F2-A055-4A7D-902D-B315ECA768D0}" type="presOf" srcId="{18F53992-BC3F-40BE-AB33-2782E539DBF1}" destId="{9C65EF81-339C-4947-923F-C3126F4DB965}" srcOrd="0" destOrd="0" presId="urn:microsoft.com/office/officeart/2005/8/layout/orgChart1"/>
    <dgm:cxn modelId="{DDE40BF4-29AC-413D-B1C6-F3F672FD6FE6}" type="presOf" srcId="{992495CC-F465-48E7-A293-FE2A3F04937C}" destId="{2903792C-72B2-4C9B-9026-3A59C8642089}" srcOrd="0" destOrd="0" presId="urn:microsoft.com/office/officeart/2005/8/layout/orgChart1"/>
    <dgm:cxn modelId="{690C60F6-2764-42BF-8E18-4BD08BEE578B}" srcId="{C2D17DF1-2792-43FC-A4D8-ED37D6D68815}" destId="{A9D76272-4148-4A63-9326-BD05BE0B6F5B}" srcOrd="7" destOrd="0" parTransId="{992495CC-F465-48E7-A293-FE2A3F04937C}" sibTransId="{CD7BC243-632C-4E87-BC3C-C643A5BD3B5F}"/>
    <dgm:cxn modelId="{467F3BF7-52FF-4DD9-9398-8A30B5E51A3B}" type="presOf" srcId="{1413A972-FD2C-4603-A6F0-09F4A5E0394D}" destId="{B32F1D68-E94D-4ADA-9858-7E59855CB696}" srcOrd="0" destOrd="0" presId="urn:microsoft.com/office/officeart/2005/8/layout/orgChart1"/>
    <dgm:cxn modelId="{2BD0AEF7-9E60-4EE7-9683-360F4489F3AB}" type="presOf" srcId="{C33DBC26-505E-4946-A131-FD3FF421BF84}" destId="{B245987B-F759-4548-8B57-789E6C3E281A}" srcOrd="1" destOrd="0" presId="urn:microsoft.com/office/officeart/2005/8/layout/orgChart1"/>
    <dgm:cxn modelId="{DD6F34F8-7845-4E01-8329-6C75803ADA75}" type="presOf" srcId="{45728F42-3761-40AA-B17A-E77D4E44F51B}" destId="{295BF9B0-18C7-49AB-9A36-7DB9F61C6C5E}" srcOrd="1" destOrd="0" presId="urn:microsoft.com/office/officeart/2005/8/layout/orgChart1"/>
    <dgm:cxn modelId="{B3D296F9-9585-4D3D-BAC4-A0A1669B8BE6}" srcId="{5162D286-D64A-4CA1-B6D8-63FBE4DCD06B}" destId="{10784056-F0C9-4586-B968-3FD64104F2A4}" srcOrd="9" destOrd="0" parTransId="{AD36DC68-657D-4616-B093-A1EF6DAC3E91}" sibTransId="{C839507F-9893-4A09-9610-BD5F7FFC6FE8}"/>
    <dgm:cxn modelId="{ABE521FD-8302-4467-991E-6A2E925A610E}" type="presOf" srcId="{F5F1751F-E85A-4625-A353-6E8BD955E16A}" destId="{3F9CF5B7-A676-4AD3-855D-A4D76C769589}" srcOrd="0" destOrd="0" presId="urn:microsoft.com/office/officeart/2005/8/layout/orgChart1"/>
    <dgm:cxn modelId="{DC873CFD-7DCB-441E-891F-5E6F979BE8F9}" type="presOf" srcId="{B5876A45-7DD3-4062-B401-E02C33741C29}" destId="{81D8675E-B169-4F92-BF97-17F8D7D912BB}" srcOrd="1" destOrd="0" presId="urn:microsoft.com/office/officeart/2005/8/layout/orgChart1"/>
    <dgm:cxn modelId="{19A3F0FD-8A19-4E94-A4F3-4FDD07B4E1F3}" srcId="{C2D17DF1-2792-43FC-A4D8-ED37D6D68815}" destId="{CF57895A-20C5-42E6-842A-39E5333E08C6}" srcOrd="5" destOrd="0" parTransId="{8B39F931-ED20-4992-B415-06F4D9BAC12A}" sibTransId="{18E671BB-7AE8-4600-93F2-D5386047784B}"/>
    <dgm:cxn modelId="{6D3997FE-D754-4D13-B903-6171913CB678}" type="presOf" srcId="{CF57895A-20C5-42E6-842A-39E5333E08C6}" destId="{2842CF2A-6303-44D6-8552-4825CD041C99}" srcOrd="0" destOrd="0" presId="urn:microsoft.com/office/officeart/2005/8/layout/orgChart1"/>
    <dgm:cxn modelId="{518130FF-E476-4E8B-ACF5-672AB012631F}" type="presOf" srcId="{95C14B7C-F37F-4C32-9F87-DD7C4731D0B0}" destId="{FE1AAF78-9E52-4A27-ABFF-B1BF8D22525A}" srcOrd="1" destOrd="0" presId="urn:microsoft.com/office/officeart/2005/8/layout/orgChart1"/>
    <dgm:cxn modelId="{D896C440-45C2-49FF-9517-5BE346A2A9BF}" type="presParOf" srcId="{9C65EF81-339C-4947-923F-C3126F4DB965}" destId="{9532BDDD-24B4-4DEA-9CAF-025D2A47F3C3}" srcOrd="0" destOrd="0" presId="urn:microsoft.com/office/officeart/2005/8/layout/orgChart1"/>
    <dgm:cxn modelId="{6C9D864E-6834-4052-B3E6-8E8303D470BB}" type="presParOf" srcId="{9532BDDD-24B4-4DEA-9CAF-025D2A47F3C3}" destId="{3A7A0BF1-757F-492A-ACF2-663D5D6FB741}" srcOrd="0" destOrd="0" presId="urn:microsoft.com/office/officeart/2005/8/layout/orgChart1"/>
    <dgm:cxn modelId="{7DB7E8E2-C253-4A16-8BB6-E2F561272F42}" type="presParOf" srcId="{3A7A0BF1-757F-492A-ACF2-663D5D6FB741}" destId="{C2EAC602-1097-45B0-9AC3-23B85639288F}" srcOrd="0" destOrd="0" presId="urn:microsoft.com/office/officeart/2005/8/layout/orgChart1"/>
    <dgm:cxn modelId="{7FA826A2-58BD-4009-8C1E-718EA7D0CF65}" type="presParOf" srcId="{3A7A0BF1-757F-492A-ACF2-663D5D6FB741}" destId="{9CDA6F03-BFF3-43E4-AA5A-CB5937290383}" srcOrd="1" destOrd="0" presId="urn:microsoft.com/office/officeart/2005/8/layout/orgChart1"/>
    <dgm:cxn modelId="{C2196ECC-B8A5-4E4C-90C9-F49B93FEFF28}" type="presParOf" srcId="{9532BDDD-24B4-4DEA-9CAF-025D2A47F3C3}" destId="{FEECF6AD-EC02-45E4-A2A7-127E1AFACFA1}" srcOrd="1" destOrd="0" presId="urn:microsoft.com/office/officeart/2005/8/layout/orgChart1"/>
    <dgm:cxn modelId="{7666263B-EDD5-44C6-919E-C01F568760B0}" type="presParOf" srcId="{FEECF6AD-EC02-45E4-A2A7-127E1AFACFA1}" destId="{F37A21DC-4BA6-432B-BA3B-3BFDEA4DF522}" srcOrd="0" destOrd="0" presId="urn:microsoft.com/office/officeart/2005/8/layout/orgChart1"/>
    <dgm:cxn modelId="{66C791B8-CBB9-436A-ACC4-4EC8F8924490}" type="presParOf" srcId="{FEECF6AD-EC02-45E4-A2A7-127E1AFACFA1}" destId="{29A9AFE9-F2FA-42A0-A0A6-2549CFC85901}" srcOrd="1" destOrd="0" presId="urn:microsoft.com/office/officeart/2005/8/layout/orgChart1"/>
    <dgm:cxn modelId="{521E762B-8F5A-472E-AE0F-4CDC9A9B345A}" type="presParOf" srcId="{29A9AFE9-F2FA-42A0-A0A6-2549CFC85901}" destId="{61097D94-69AD-4037-968F-D244287C9CFA}" srcOrd="0" destOrd="0" presId="urn:microsoft.com/office/officeart/2005/8/layout/orgChart1"/>
    <dgm:cxn modelId="{E452A1B0-5A83-4218-96ED-5527183B9471}" type="presParOf" srcId="{61097D94-69AD-4037-968F-D244287C9CFA}" destId="{A930E112-770B-43C4-8883-ACECB73DEC45}" srcOrd="0" destOrd="0" presId="urn:microsoft.com/office/officeart/2005/8/layout/orgChart1"/>
    <dgm:cxn modelId="{0216A8A1-1DD1-4DD8-BE7D-FE7B3E546B08}" type="presParOf" srcId="{61097D94-69AD-4037-968F-D244287C9CFA}" destId="{270334FE-60AE-49DD-A141-680EFE4A880D}" srcOrd="1" destOrd="0" presId="urn:microsoft.com/office/officeart/2005/8/layout/orgChart1"/>
    <dgm:cxn modelId="{1E9CD2C2-9F90-4423-B455-AE9EC2AFC29E}" type="presParOf" srcId="{29A9AFE9-F2FA-42A0-A0A6-2549CFC85901}" destId="{99F2D247-7522-440A-A0FE-75E1C9E21073}" srcOrd="1" destOrd="0" presId="urn:microsoft.com/office/officeart/2005/8/layout/orgChart1"/>
    <dgm:cxn modelId="{E8DC5B47-0C2C-4959-AA4B-34870502C4D9}" type="presParOf" srcId="{99F2D247-7522-440A-A0FE-75E1C9E21073}" destId="{FDDB5465-D239-47A9-99BA-6CD8F5A353BE}" srcOrd="0" destOrd="0" presId="urn:microsoft.com/office/officeart/2005/8/layout/orgChart1"/>
    <dgm:cxn modelId="{666FC90E-8AD1-4DA3-B861-0CDDE2631BD9}" type="presParOf" srcId="{99F2D247-7522-440A-A0FE-75E1C9E21073}" destId="{0DEFB6EF-9DF2-4BF9-8BCE-4D8638517DA1}" srcOrd="1" destOrd="0" presId="urn:microsoft.com/office/officeart/2005/8/layout/orgChart1"/>
    <dgm:cxn modelId="{8BF48C2E-CBB1-4F3E-8FBD-A2FCCF71A63E}" type="presParOf" srcId="{0DEFB6EF-9DF2-4BF9-8BCE-4D8638517DA1}" destId="{0DAAE284-0DF8-48BE-881D-13C9A680625D}" srcOrd="0" destOrd="0" presId="urn:microsoft.com/office/officeart/2005/8/layout/orgChart1"/>
    <dgm:cxn modelId="{1B3F52FE-D95B-4F21-BD29-A81EB70938C9}" type="presParOf" srcId="{0DAAE284-0DF8-48BE-881D-13C9A680625D}" destId="{12D51615-21EE-4CC0-972F-DC3A42C9F65B}" srcOrd="0" destOrd="0" presId="urn:microsoft.com/office/officeart/2005/8/layout/orgChart1"/>
    <dgm:cxn modelId="{5221303B-6F0A-4E58-AE79-DEE9093A8EA8}" type="presParOf" srcId="{0DAAE284-0DF8-48BE-881D-13C9A680625D}" destId="{CC9B2B7B-947A-4216-8695-F7262029E689}" srcOrd="1" destOrd="0" presId="urn:microsoft.com/office/officeart/2005/8/layout/orgChart1"/>
    <dgm:cxn modelId="{89663311-B1F0-4B95-86CF-12114D8F15B7}" type="presParOf" srcId="{0DEFB6EF-9DF2-4BF9-8BCE-4D8638517DA1}" destId="{B23D89DC-C6DD-49C7-B4AF-4BD4ACA2DB5B}" srcOrd="1" destOrd="0" presId="urn:microsoft.com/office/officeart/2005/8/layout/orgChart1"/>
    <dgm:cxn modelId="{3CC18799-B80A-4A7E-B447-F00CDF408FE5}" type="presParOf" srcId="{0DEFB6EF-9DF2-4BF9-8BCE-4D8638517DA1}" destId="{27F9F6FD-8743-4B52-B04B-3E2A7C45A7B4}" srcOrd="2" destOrd="0" presId="urn:microsoft.com/office/officeart/2005/8/layout/orgChart1"/>
    <dgm:cxn modelId="{9F0E959B-9485-454A-9846-309C8443BEBF}" type="presParOf" srcId="{99F2D247-7522-440A-A0FE-75E1C9E21073}" destId="{62043EA7-7A89-46B5-B666-AABF8DF08EAE}" srcOrd="2" destOrd="0" presId="urn:microsoft.com/office/officeart/2005/8/layout/orgChart1"/>
    <dgm:cxn modelId="{45E2B98E-6E74-4DBC-8CD1-091A04595F9D}" type="presParOf" srcId="{99F2D247-7522-440A-A0FE-75E1C9E21073}" destId="{B8AF62E6-7345-4309-B748-4453CEB3D4CF}" srcOrd="3" destOrd="0" presId="urn:microsoft.com/office/officeart/2005/8/layout/orgChart1"/>
    <dgm:cxn modelId="{B3A4C3E3-662C-4924-B894-1B5244ED818E}" type="presParOf" srcId="{B8AF62E6-7345-4309-B748-4453CEB3D4CF}" destId="{E3A44D1D-43AB-4800-A9EF-3391FF69DFD8}" srcOrd="0" destOrd="0" presId="urn:microsoft.com/office/officeart/2005/8/layout/orgChart1"/>
    <dgm:cxn modelId="{A7117CDA-A200-4705-8100-435DAB620F7F}" type="presParOf" srcId="{E3A44D1D-43AB-4800-A9EF-3391FF69DFD8}" destId="{60CC771E-C7F1-4D9C-84E1-043CAC7A42E4}" srcOrd="0" destOrd="0" presId="urn:microsoft.com/office/officeart/2005/8/layout/orgChart1"/>
    <dgm:cxn modelId="{5EDC3612-8A78-488A-9F76-0139DCB52F6E}" type="presParOf" srcId="{E3A44D1D-43AB-4800-A9EF-3391FF69DFD8}" destId="{CDC2146B-0433-428C-A770-D9E05E992597}" srcOrd="1" destOrd="0" presId="urn:microsoft.com/office/officeart/2005/8/layout/orgChart1"/>
    <dgm:cxn modelId="{B01FA372-8843-480D-91CE-F779988693B9}" type="presParOf" srcId="{B8AF62E6-7345-4309-B748-4453CEB3D4CF}" destId="{F041AE7A-1168-4C50-8D36-1B9919BFCABC}" srcOrd="1" destOrd="0" presId="urn:microsoft.com/office/officeart/2005/8/layout/orgChart1"/>
    <dgm:cxn modelId="{0DDAED3A-02B4-418D-B35B-5B9A187254FF}" type="presParOf" srcId="{B8AF62E6-7345-4309-B748-4453CEB3D4CF}" destId="{B205BA8D-CD91-4B98-B757-7303A51A95FE}" srcOrd="2" destOrd="0" presId="urn:microsoft.com/office/officeart/2005/8/layout/orgChart1"/>
    <dgm:cxn modelId="{F5C0DBA6-8C90-47B1-BD97-17AB402705D1}" type="presParOf" srcId="{99F2D247-7522-440A-A0FE-75E1C9E21073}" destId="{B84BB519-8D22-4BA3-AC08-19ADECA1AE5B}" srcOrd="4" destOrd="0" presId="urn:microsoft.com/office/officeart/2005/8/layout/orgChart1"/>
    <dgm:cxn modelId="{7F974FD7-FCD3-4D66-97CE-DC416190A7FC}" type="presParOf" srcId="{99F2D247-7522-440A-A0FE-75E1C9E21073}" destId="{0F0255FF-EE82-4EA6-A69F-E145901A8BC9}" srcOrd="5" destOrd="0" presId="urn:microsoft.com/office/officeart/2005/8/layout/orgChart1"/>
    <dgm:cxn modelId="{F5D46C30-FD5A-430B-92A4-2F7414802BA8}" type="presParOf" srcId="{0F0255FF-EE82-4EA6-A69F-E145901A8BC9}" destId="{F9FA6775-AB53-4B89-A534-4431E6A11B32}" srcOrd="0" destOrd="0" presId="urn:microsoft.com/office/officeart/2005/8/layout/orgChart1"/>
    <dgm:cxn modelId="{0469CDC2-A065-40B7-98C8-F7D7DBE28A32}" type="presParOf" srcId="{F9FA6775-AB53-4B89-A534-4431E6A11B32}" destId="{367CB135-F04B-4897-A540-E2947B7110D8}" srcOrd="0" destOrd="0" presId="urn:microsoft.com/office/officeart/2005/8/layout/orgChart1"/>
    <dgm:cxn modelId="{C35B5143-4EA3-4CE8-BA3F-3E2677CF9FD1}" type="presParOf" srcId="{F9FA6775-AB53-4B89-A534-4431E6A11B32}" destId="{BDCD7CC4-8B8C-48E1-A496-11E472CE4E33}" srcOrd="1" destOrd="0" presId="urn:microsoft.com/office/officeart/2005/8/layout/orgChart1"/>
    <dgm:cxn modelId="{C10D7057-4899-4FB9-A8DA-10A4797768EB}" type="presParOf" srcId="{0F0255FF-EE82-4EA6-A69F-E145901A8BC9}" destId="{EF81D40F-4ED2-4AEA-AC32-7CB98EE6A3D1}" srcOrd="1" destOrd="0" presId="urn:microsoft.com/office/officeart/2005/8/layout/orgChart1"/>
    <dgm:cxn modelId="{17889ABC-F029-4C15-A41A-4B8C32C4B8BE}" type="presParOf" srcId="{0F0255FF-EE82-4EA6-A69F-E145901A8BC9}" destId="{C8DC9D97-29B9-49CC-AD43-4AF45CB0F2C7}" srcOrd="2" destOrd="0" presId="urn:microsoft.com/office/officeart/2005/8/layout/orgChart1"/>
    <dgm:cxn modelId="{3792B551-BBE2-468C-BD1B-7E98D7740221}" type="presParOf" srcId="{99F2D247-7522-440A-A0FE-75E1C9E21073}" destId="{59E14B98-9EAD-432E-9F9C-CA4DCE8AB294}" srcOrd="6" destOrd="0" presId="urn:microsoft.com/office/officeart/2005/8/layout/orgChart1"/>
    <dgm:cxn modelId="{799A2378-7841-4CED-B126-678818C61463}" type="presParOf" srcId="{99F2D247-7522-440A-A0FE-75E1C9E21073}" destId="{F1DD4D9D-ED20-4E23-80BC-8716E37F80CD}" srcOrd="7" destOrd="0" presId="urn:microsoft.com/office/officeart/2005/8/layout/orgChart1"/>
    <dgm:cxn modelId="{B4AB30CD-BCC3-4650-8333-BFF6CA7C513E}" type="presParOf" srcId="{F1DD4D9D-ED20-4E23-80BC-8716E37F80CD}" destId="{92B8EEF8-889F-498D-87C0-B58BBA6743F8}" srcOrd="0" destOrd="0" presId="urn:microsoft.com/office/officeart/2005/8/layout/orgChart1"/>
    <dgm:cxn modelId="{81CB932B-CB94-4CDB-896A-A3A8F01B4321}" type="presParOf" srcId="{92B8EEF8-889F-498D-87C0-B58BBA6743F8}" destId="{38280379-D795-4B88-9936-89F2831B6997}" srcOrd="0" destOrd="0" presId="urn:microsoft.com/office/officeart/2005/8/layout/orgChart1"/>
    <dgm:cxn modelId="{AF905E1C-55AE-4C92-A259-BA9E3F7F5F4C}" type="presParOf" srcId="{92B8EEF8-889F-498D-87C0-B58BBA6743F8}" destId="{4520540A-4AB7-4A93-80C4-D37F48A85491}" srcOrd="1" destOrd="0" presId="urn:microsoft.com/office/officeart/2005/8/layout/orgChart1"/>
    <dgm:cxn modelId="{49F9F037-51D2-4C9A-8166-7DBD687846B1}" type="presParOf" srcId="{F1DD4D9D-ED20-4E23-80BC-8716E37F80CD}" destId="{5E3BC36C-5F71-4FC7-BB58-6E1F0604ED1C}" srcOrd="1" destOrd="0" presId="urn:microsoft.com/office/officeart/2005/8/layout/orgChart1"/>
    <dgm:cxn modelId="{68387266-49E6-4F95-8D4B-B226C1037547}" type="presParOf" srcId="{F1DD4D9D-ED20-4E23-80BC-8716E37F80CD}" destId="{3367A754-39A9-412B-8EB7-2F49F63B0415}" srcOrd="2" destOrd="0" presId="urn:microsoft.com/office/officeart/2005/8/layout/orgChart1"/>
    <dgm:cxn modelId="{35417F54-F55B-414D-9563-CC04D7F5F9E6}" type="presParOf" srcId="{29A9AFE9-F2FA-42A0-A0A6-2549CFC85901}" destId="{D6EC11E4-9437-4832-BF2B-92FD892CAD82}" srcOrd="2" destOrd="0" presId="urn:microsoft.com/office/officeart/2005/8/layout/orgChart1"/>
    <dgm:cxn modelId="{DFBAB799-47F7-49C3-9C51-BEDCE9DCE525}" type="presParOf" srcId="{FEECF6AD-EC02-45E4-A2A7-127E1AFACFA1}" destId="{E1DCC80C-C9E0-423C-92EE-B8590C207FD2}" srcOrd="2" destOrd="0" presId="urn:microsoft.com/office/officeart/2005/8/layout/orgChart1"/>
    <dgm:cxn modelId="{B030E2BF-91A4-4625-A2D8-B1FAE9CD4A8F}" type="presParOf" srcId="{FEECF6AD-EC02-45E4-A2A7-127E1AFACFA1}" destId="{B78DFEFB-7445-4D68-A72C-F542CE68D57A}" srcOrd="3" destOrd="0" presId="urn:microsoft.com/office/officeart/2005/8/layout/orgChart1"/>
    <dgm:cxn modelId="{1B3D36B6-9049-4958-A5AB-494A93343682}" type="presParOf" srcId="{B78DFEFB-7445-4D68-A72C-F542CE68D57A}" destId="{4B46391F-8CF5-47DD-A18F-6A6A8359B60C}" srcOrd="0" destOrd="0" presId="urn:microsoft.com/office/officeart/2005/8/layout/orgChart1"/>
    <dgm:cxn modelId="{ACC62057-2446-4C22-9277-41288E4AE0AD}" type="presParOf" srcId="{4B46391F-8CF5-47DD-A18F-6A6A8359B60C}" destId="{2123EE14-1DB5-4D4D-A253-98EE10BE8882}" srcOrd="0" destOrd="0" presId="urn:microsoft.com/office/officeart/2005/8/layout/orgChart1"/>
    <dgm:cxn modelId="{A61B72C2-5757-4891-9077-1AB5ADCCA55C}" type="presParOf" srcId="{4B46391F-8CF5-47DD-A18F-6A6A8359B60C}" destId="{468BA77D-1A26-4742-96A9-3A3A886325FA}" srcOrd="1" destOrd="0" presId="urn:microsoft.com/office/officeart/2005/8/layout/orgChart1"/>
    <dgm:cxn modelId="{4A9A0792-1DC3-4587-AC24-8E73F45A88FD}" type="presParOf" srcId="{B78DFEFB-7445-4D68-A72C-F542CE68D57A}" destId="{C526DABB-96C0-4E97-A717-B8F1B96C632F}" srcOrd="1" destOrd="0" presId="urn:microsoft.com/office/officeart/2005/8/layout/orgChart1"/>
    <dgm:cxn modelId="{A61A2893-7CF2-451A-8858-824C43C91E8A}" type="presParOf" srcId="{C526DABB-96C0-4E97-A717-B8F1B96C632F}" destId="{609C02CD-AD91-4063-9E66-4FFA6C087393}" srcOrd="0" destOrd="0" presId="urn:microsoft.com/office/officeart/2005/8/layout/orgChart1"/>
    <dgm:cxn modelId="{9FD6DC6F-15FB-41FA-8C89-96DDDE01CAD7}" type="presParOf" srcId="{C526DABB-96C0-4E97-A717-B8F1B96C632F}" destId="{6565A75C-96AF-4BF5-9E19-7B9B41DD7912}" srcOrd="1" destOrd="0" presId="urn:microsoft.com/office/officeart/2005/8/layout/orgChart1"/>
    <dgm:cxn modelId="{CE773130-BE8A-4DEF-80B1-B2D372F251A8}" type="presParOf" srcId="{6565A75C-96AF-4BF5-9E19-7B9B41DD7912}" destId="{B0DDA4CB-3032-4263-8B05-C90C345C738F}" srcOrd="0" destOrd="0" presId="urn:microsoft.com/office/officeart/2005/8/layout/orgChart1"/>
    <dgm:cxn modelId="{788A4C2F-B1A0-48EC-9F8B-13619E2A87AA}" type="presParOf" srcId="{B0DDA4CB-3032-4263-8B05-C90C345C738F}" destId="{138B79FC-E49F-4EFD-8A39-2CEF8C57DCF2}" srcOrd="0" destOrd="0" presId="urn:microsoft.com/office/officeart/2005/8/layout/orgChart1"/>
    <dgm:cxn modelId="{0B54535A-C25A-4335-9084-C8BFDBDB4669}" type="presParOf" srcId="{B0DDA4CB-3032-4263-8B05-C90C345C738F}" destId="{00163C9B-6970-49FB-8087-E08E05547FC8}" srcOrd="1" destOrd="0" presId="urn:microsoft.com/office/officeart/2005/8/layout/orgChart1"/>
    <dgm:cxn modelId="{8D8BB64C-6D94-4A72-91A3-B6F86003719C}" type="presParOf" srcId="{6565A75C-96AF-4BF5-9E19-7B9B41DD7912}" destId="{DD97B797-AA4E-4AE8-9C0D-69F825678655}" srcOrd="1" destOrd="0" presId="urn:microsoft.com/office/officeart/2005/8/layout/orgChart1"/>
    <dgm:cxn modelId="{5AEAA612-677F-4E4C-AFEB-575EB41D65B7}" type="presParOf" srcId="{6565A75C-96AF-4BF5-9E19-7B9B41DD7912}" destId="{BAD96579-ECF5-400A-BAE0-6DE820D9E973}" srcOrd="2" destOrd="0" presId="urn:microsoft.com/office/officeart/2005/8/layout/orgChart1"/>
    <dgm:cxn modelId="{5F088A77-288F-4F9B-B45F-13077C2055EA}" type="presParOf" srcId="{C526DABB-96C0-4E97-A717-B8F1B96C632F}" destId="{CF84AC5D-B894-46BC-9CCD-72C4D9B442AA}" srcOrd="2" destOrd="0" presId="urn:microsoft.com/office/officeart/2005/8/layout/orgChart1"/>
    <dgm:cxn modelId="{9B6CA868-48E6-4B71-8F63-06EF198C3A06}" type="presParOf" srcId="{C526DABB-96C0-4E97-A717-B8F1B96C632F}" destId="{DF89203C-4FAF-4F2D-9907-960878471A54}" srcOrd="3" destOrd="0" presId="urn:microsoft.com/office/officeart/2005/8/layout/orgChart1"/>
    <dgm:cxn modelId="{5FF29074-EDC5-48D3-B6D8-D0983D38072B}" type="presParOf" srcId="{DF89203C-4FAF-4F2D-9907-960878471A54}" destId="{A425C457-875D-4124-820F-7DBE5B336F38}" srcOrd="0" destOrd="0" presId="urn:microsoft.com/office/officeart/2005/8/layout/orgChart1"/>
    <dgm:cxn modelId="{080A0DA5-75D2-495C-A592-0C40FCDDF68D}" type="presParOf" srcId="{A425C457-875D-4124-820F-7DBE5B336F38}" destId="{66AEBD2D-7F9C-4287-BAA0-26F80AA97E67}" srcOrd="0" destOrd="0" presId="urn:microsoft.com/office/officeart/2005/8/layout/orgChart1"/>
    <dgm:cxn modelId="{069284FF-9C26-48B7-865A-637E107AD5C3}" type="presParOf" srcId="{A425C457-875D-4124-820F-7DBE5B336F38}" destId="{5D179A12-EC58-4038-B9C9-2BB7B47574D7}" srcOrd="1" destOrd="0" presId="urn:microsoft.com/office/officeart/2005/8/layout/orgChart1"/>
    <dgm:cxn modelId="{7D1E503A-FC5F-4BB1-AADC-3EED40FEC2C7}" type="presParOf" srcId="{DF89203C-4FAF-4F2D-9907-960878471A54}" destId="{CA2E5034-B7CA-4E76-A355-A8E431EA2B73}" srcOrd="1" destOrd="0" presId="urn:microsoft.com/office/officeart/2005/8/layout/orgChart1"/>
    <dgm:cxn modelId="{43614E6D-6DF0-4395-8697-1E5CAFCBCD84}" type="presParOf" srcId="{DF89203C-4FAF-4F2D-9907-960878471A54}" destId="{1E2206E4-FD5F-4244-B42F-1BF1387A0EAD}" srcOrd="2" destOrd="0" presId="urn:microsoft.com/office/officeart/2005/8/layout/orgChart1"/>
    <dgm:cxn modelId="{75382A72-2650-456D-A23A-120D76D0765C}" type="presParOf" srcId="{C526DABB-96C0-4E97-A717-B8F1B96C632F}" destId="{B091978E-D5E2-4B24-AE45-E2BF14BE6F34}" srcOrd="4" destOrd="0" presId="urn:microsoft.com/office/officeart/2005/8/layout/orgChart1"/>
    <dgm:cxn modelId="{A817006E-974E-442F-90A8-CE85C90B155A}" type="presParOf" srcId="{C526DABB-96C0-4E97-A717-B8F1B96C632F}" destId="{CB5624F7-8E54-40FE-BA40-1CDFAAA9B695}" srcOrd="5" destOrd="0" presId="urn:microsoft.com/office/officeart/2005/8/layout/orgChart1"/>
    <dgm:cxn modelId="{49F969E8-E8D6-444C-B6FA-33FF6364C2E8}" type="presParOf" srcId="{CB5624F7-8E54-40FE-BA40-1CDFAAA9B695}" destId="{35697926-51F0-48A4-9C6C-B0D4BDFFB8E4}" srcOrd="0" destOrd="0" presId="urn:microsoft.com/office/officeart/2005/8/layout/orgChart1"/>
    <dgm:cxn modelId="{96ED1B41-7AAF-433D-95D8-B265EED93FF2}" type="presParOf" srcId="{35697926-51F0-48A4-9C6C-B0D4BDFFB8E4}" destId="{1BA3B87B-13EC-47D1-BFBB-152FB7DE0E9D}" srcOrd="0" destOrd="0" presId="urn:microsoft.com/office/officeart/2005/8/layout/orgChart1"/>
    <dgm:cxn modelId="{CA2BA574-952A-4D05-915F-84C285DE61E0}" type="presParOf" srcId="{35697926-51F0-48A4-9C6C-B0D4BDFFB8E4}" destId="{CBE2DA24-3888-4C8B-BE5A-9BA2FB604EE9}" srcOrd="1" destOrd="0" presId="urn:microsoft.com/office/officeart/2005/8/layout/orgChart1"/>
    <dgm:cxn modelId="{4D46E3AA-1BD1-45A9-ACAE-767F0B15106A}" type="presParOf" srcId="{CB5624F7-8E54-40FE-BA40-1CDFAAA9B695}" destId="{9A5903A1-0CA3-40F9-AA5E-A0609DC5C5F2}" srcOrd="1" destOrd="0" presId="urn:microsoft.com/office/officeart/2005/8/layout/orgChart1"/>
    <dgm:cxn modelId="{6FC2E258-ECAC-48E7-9E8B-5E9BB1C2C3F6}" type="presParOf" srcId="{CB5624F7-8E54-40FE-BA40-1CDFAAA9B695}" destId="{C65B174F-AD06-4AAA-AFB3-05AC0FD359F3}" srcOrd="2" destOrd="0" presId="urn:microsoft.com/office/officeart/2005/8/layout/orgChart1"/>
    <dgm:cxn modelId="{C746C252-1CFD-4D26-B5F8-B6D17BF0A187}" type="presParOf" srcId="{C526DABB-96C0-4E97-A717-B8F1B96C632F}" destId="{13BBCC52-7890-4840-B5C1-9F40BF5DD8DA}" srcOrd="6" destOrd="0" presId="urn:microsoft.com/office/officeart/2005/8/layout/orgChart1"/>
    <dgm:cxn modelId="{F2BF391E-4761-4371-BD46-821CD3B5BC37}" type="presParOf" srcId="{C526DABB-96C0-4E97-A717-B8F1B96C632F}" destId="{713E91F7-FCA9-425E-A9C6-1FA657ED2BAF}" srcOrd="7" destOrd="0" presId="urn:microsoft.com/office/officeart/2005/8/layout/orgChart1"/>
    <dgm:cxn modelId="{18BB93B0-E5FB-4F88-8933-2D3DA9E5A16F}" type="presParOf" srcId="{713E91F7-FCA9-425E-A9C6-1FA657ED2BAF}" destId="{9867C24A-26B7-4362-B56F-F2DB9A67E1AE}" srcOrd="0" destOrd="0" presId="urn:microsoft.com/office/officeart/2005/8/layout/orgChart1"/>
    <dgm:cxn modelId="{9FC93DFC-1F42-4664-AA5B-66D14AA68998}" type="presParOf" srcId="{9867C24A-26B7-4362-B56F-F2DB9A67E1AE}" destId="{6029E6B5-07A6-458A-9E2D-17D7ED72E629}" srcOrd="0" destOrd="0" presId="urn:microsoft.com/office/officeart/2005/8/layout/orgChart1"/>
    <dgm:cxn modelId="{BC22ACA6-AF3D-48A2-BAD7-87AF7C9204C1}" type="presParOf" srcId="{9867C24A-26B7-4362-B56F-F2DB9A67E1AE}" destId="{51E9A234-576C-4A34-93FF-DA02984FB8BE}" srcOrd="1" destOrd="0" presId="urn:microsoft.com/office/officeart/2005/8/layout/orgChart1"/>
    <dgm:cxn modelId="{94AD6AAC-37B7-40FD-89E2-2733EB85EC52}" type="presParOf" srcId="{713E91F7-FCA9-425E-A9C6-1FA657ED2BAF}" destId="{2804E674-A030-4563-8349-5FC96EE71F68}" srcOrd="1" destOrd="0" presId="urn:microsoft.com/office/officeart/2005/8/layout/orgChart1"/>
    <dgm:cxn modelId="{4B2F2D57-7E5D-46F2-B02A-00687AE9912E}" type="presParOf" srcId="{713E91F7-FCA9-425E-A9C6-1FA657ED2BAF}" destId="{7119F36F-F9BA-4F6D-A141-0FD9730AE4FC}" srcOrd="2" destOrd="0" presId="urn:microsoft.com/office/officeart/2005/8/layout/orgChart1"/>
    <dgm:cxn modelId="{BFFD8F2B-F9BB-461A-B324-ED03C5405F29}" type="presParOf" srcId="{C526DABB-96C0-4E97-A717-B8F1B96C632F}" destId="{A26B9E2F-5601-43AC-A37C-A01C11242342}" srcOrd="8" destOrd="0" presId="urn:microsoft.com/office/officeart/2005/8/layout/orgChart1"/>
    <dgm:cxn modelId="{068D686E-5B93-49BF-8A0A-D4CD8AD3EE4B}" type="presParOf" srcId="{C526DABB-96C0-4E97-A717-B8F1B96C632F}" destId="{6F41F281-46BA-47B5-986D-482D466BB390}" srcOrd="9" destOrd="0" presId="urn:microsoft.com/office/officeart/2005/8/layout/orgChart1"/>
    <dgm:cxn modelId="{8EAEDC14-2462-4607-B4AC-3C86E22956BE}" type="presParOf" srcId="{6F41F281-46BA-47B5-986D-482D466BB390}" destId="{C8722984-BB01-43C2-8D56-7496EA12B22B}" srcOrd="0" destOrd="0" presId="urn:microsoft.com/office/officeart/2005/8/layout/orgChart1"/>
    <dgm:cxn modelId="{6B8D976C-4EFD-4EF6-9578-DCB42849C5C6}" type="presParOf" srcId="{C8722984-BB01-43C2-8D56-7496EA12B22B}" destId="{AE5623CE-4C10-4DBB-ABA5-E399AAA6F211}" srcOrd="0" destOrd="0" presId="urn:microsoft.com/office/officeart/2005/8/layout/orgChart1"/>
    <dgm:cxn modelId="{F4C5FA4F-0C57-4DE2-BDF8-0399B0F82363}" type="presParOf" srcId="{C8722984-BB01-43C2-8D56-7496EA12B22B}" destId="{295BF9B0-18C7-49AB-9A36-7DB9F61C6C5E}" srcOrd="1" destOrd="0" presId="urn:microsoft.com/office/officeart/2005/8/layout/orgChart1"/>
    <dgm:cxn modelId="{4BD379E2-2C3F-4501-88E8-539DA3CBACDB}" type="presParOf" srcId="{6F41F281-46BA-47B5-986D-482D466BB390}" destId="{36595D20-53E0-476F-BEB4-0AB187A4741F}" srcOrd="1" destOrd="0" presId="urn:microsoft.com/office/officeart/2005/8/layout/orgChart1"/>
    <dgm:cxn modelId="{51F267E3-6305-4AFA-A367-875AF5D3F1D4}" type="presParOf" srcId="{6F41F281-46BA-47B5-986D-482D466BB390}" destId="{7D2430A4-7FF9-4749-9755-EFC416198FAE}" srcOrd="2" destOrd="0" presId="urn:microsoft.com/office/officeart/2005/8/layout/orgChart1"/>
    <dgm:cxn modelId="{29239364-3D9C-48FC-BD1D-1B261233F6F1}" type="presParOf" srcId="{C526DABB-96C0-4E97-A717-B8F1B96C632F}" destId="{459F1931-81AF-4A17-A166-AC089E100662}" srcOrd="10" destOrd="0" presId="urn:microsoft.com/office/officeart/2005/8/layout/orgChart1"/>
    <dgm:cxn modelId="{DCD9C6F6-513E-4076-BFFB-54F8D5AE1C8A}" type="presParOf" srcId="{C526DABB-96C0-4E97-A717-B8F1B96C632F}" destId="{64E380D0-A25D-4AFA-AE87-F4B9F5931304}" srcOrd="11" destOrd="0" presId="urn:microsoft.com/office/officeart/2005/8/layout/orgChart1"/>
    <dgm:cxn modelId="{E0E76990-0C75-4B4C-A229-145F8F111E1D}" type="presParOf" srcId="{64E380D0-A25D-4AFA-AE87-F4B9F5931304}" destId="{E5EB6335-2B62-4868-8032-B1488B4D4E39}" srcOrd="0" destOrd="0" presId="urn:microsoft.com/office/officeart/2005/8/layout/orgChart1"/>
    <dgm:cxn modelId="{64DB3485-9AB9-4B20-AA93-62ED78DC25BC}" type="presParOf" srcId="{E5EB6335-2B62-4868-8032-B1488B4D4E39}" destId="{DE6A29EE-F3FB-4BA7-BAE5-964D94305EBC}" srcOrd="0" destOrd="0" presId="urn:microsoft.com/office/officeart/2005/8/layout/orgChart1"/>
    <dgm:cxn modelId="{1D5AEC8E-E6CF-43E7-A60C-0773BB80C859}" type="presParOf" srcId="{E5EB6335-2B62-4868-8032-B1488B4D4E39}" destId="{B1C53B5B-35E7-41AA-B23D-703DAB276D33}" srcOrd="1" destOrd="0" presId="urn:microsoft.com/office/officeart/2005/8/layout/orgChart1"/>
    <dgm:cxn modelId="{187F0B88-85FF-4056-8BFD-B26EF5C053B2}" type="presParOf" srcId="{64E380D0-A25D-4AFA-AE87-F4B9F5931304}" destId="{08E8FCD3-1B0F-4CE9-BED8-7EA1EF68607B}" srcOrd="1" destOrd="0" presId="urn:microsoft.com/office/officeart/2005/8/layout/orgChart1"/>
    <dgm:cxn modelId="{A0870142-E2A7-4196-B430-84A308E1FFBD}" type="presParOf" srcId="{64E380D0-A25D-4AFA-AE87-F4B9F5931304}" destId="{243A8AEA-292E-455D-85C6-689C077B527B}" srcOrd="2" destOrd="0" presId="urn:microsoft.com/office/officeart/2005/8/layout/orgChart1"/>
    <dgm:cxn modelId="{5F694EC7-AE5A-4ED7-8C95-C5F2F9C7C3B4}" type="presParOf" srcId="{C526DABB-96C0-4E97-A717-B8F1B96C632F}" destId="{B54B698B-0114-4D4F-8B40-67CA65213231}" srcOrd="12" destOrd="0" presId="urn:microsoft.com/office/officeart/2005/8/layout/orgChart1"/>
    <dgm:cxn modelId="{8D570048-71FB-4DAB-8276-BE717A1E547B}" type="presParOf" srcId="{C526DABB-96C0-4E97-A717-B8F1B96C632F}" destId="{97A8CB81-C959-41B4-8945-9CA433D9BAA8}" srcOrd="13" destOrd="0" presId="urn:microsoft.com/office/officeart/2005/8/layout/orgChart1"/>
    <dgm:cxn modelId="{D32891CA-E5D8-470C-84FC-D9DDC3FF2B30}" type="presParOf" srcId="{97A8CB81-C959-41B4-8945-9CA433D9BAA8}" destId="{3460BC4A-6AD1-49EE-A1A8-F2DF23C736D0}" srcOrd="0" destOrd="0" presId="urn:microsoft.com/office/officeart/2005/8/layout/orgChart1"/>
    <dgm:cxn modelId="{F2A10278-16EE-401C-BDC6-C5104E9D152D}" type="presParOf" srcId="{3460BC4A-6AD1-49EE-A1A8-F2DF23C736D0}" destId="{026F16BC-B419-45DE-B897-A7F4A790921B}" srcOrd="0" destOrd="0" presId="urn:microsoft.com/office/officeart/2005/8/layout/orgChart1"/>
    <dgm:cxn modelId="{4365AC40-CB84-4F50-A0D4-EE523E0E832D}" type="presParOf" srcId="{3460BC4A-6AD1-49EE-A1A8-F2DF23C736D0}" destId="{44E51D83-7873-4525-A843-6DE4C597BD11}" srcOrd="1" destOrd="0" presId="urn:microsoft.com/office/officeart/2005/8/layout/orgChart1"/>
    <dgm:cxn modelId="{F9595F37-571C-4E92-B538-D32CA12A6467}" type="presParOf" srcId="{97A8CB81-C959-41B4-8945-9CA433D9BAA8}" destId="{A61FA8F8-80DA-408A-89AC-9E70B894545F}" srcOrd="1" destOrd="0" presId="urn:microsoft.com/office/officeart/2005/8/layout/orgChart1"/>
    <dgm:cxn modelId="{DCEACA20-2042-4B0C-97C4-9D2E0D9F856E}" type="presParOf" srcId="{97A8CB81-C959-41B4-8945-9CA433D9BAA8}" destId="{BFBEAC70-3C87-4345-BF8C-9849687B1235}" srcOrd="2" destOrd="0" presId="urn:microsoft.com/office/officeart/2005/8/layout/orgChart1"/>
    <dgm:cxn modelId="{802F43EF-1C48-4D82-ADE4-ACA5B1A8776E}" type="presParOf" srcId="{C526DABB-96C0-4E97-A717-B8F1B96C632F}" destId="{42807DE2-4687-4396-AC24-E27FDB3DDA61}" srcOrd="14" destOrd="0" presId="urn:microsoft.com/office/officeart/2005/8/layout/orgChart1"/>
    <dgm:cxn modelId="{1E9349E7-2AE0-49AF-8D8F-72BE53F90048}" type="presParOf" srcId="{C526DABB-96C0-4E97-A717-B8F1B96C632F}" destId="{0C7500B0-5983-4AC4-A73D-00B83A0A1C0C}" srcOrd="15" destOrd="0" presId="urn:microsoft.com/office/officeart/2005/8/layout/orgChart1"/>
    <dgm:cxn modelId="{7CA04FEE-6954-4586-8BFA-450C02BBDA46}" type="presParOf" srcId="{0C7500B0-5983-4AC4-A73D-00B83A0A1C0C}" destId="{DBFD52D8-2021-4E53-9B48-C3AD198C1DB6}" srcOrd="0" destOrd="0" presId="urn:microsoft.com/office/officeart/2005/8/layout/orgChart1"/>
    <dgm:cxn modelId="{52C1D636-B87F-4B6E-98BD-E6F65AFEFEA1}" type="presParOf" srcId="{DBFD52D8-2021-4E53-9B48-C3AD198C1DB6}" destId="{39F7152D-D3CB-46E2-8C98-1157EF6899E1}" srcOrd="0" destOrd="0" presId="urn:microsoft.com/office/officeart/2005/8/layout/orgChart1"/>
    <dgm:cxn modelId="{8C5268D8-4186-4CA9-9BEE-1E2C8D274953}" type="presParOf" srcId="{DBFD52D8-2021-4E53-9B48-C3AD198C1DB6}" destId="{0538FD28-947F-4B5B-B3F7-AEF1B1A995D3}" srcOrd="1" destOrd="0" presId="urn:microsoft.com/office/officeart/2005/8/layout/orgChart1"/>
    <dgm:cxn modelId="{A5034C44-B713-41E5-ABE6-B55D9B823D0F}" type="presParOf" srcId="{0C7500B0-5983-4AC4-A73D-00B83A0A1C0C}" destId="{7034730C-9CAD-4488-AEC9-3A38D43401C6}" srcOrd="1" destOrd="0" presId="urn:microsoft.com/office/officeart/2005/8/layout/orgChart1"/>
    <dgm:cxn modelId="{616C8C6D-D325-4041-A847-EC962670FD84}" type="presParOf" srcId="{0C7500B0-5983-4AC4-A73D-00B83A0A1C0C}" destId="{CA86576B-5C3B-4205-BBA5-3E01A47A5846}" srcOrd="2" destOrd="0" presId="urn:microsoft.com/office/officeart/2005/8/layout/orgChart1"/>
    <dgm:cxn modelId="{784E2BCC-E30A-435C-9CD4-B5B8BE60948A}" type="presParOf" srcId="{C526DABB-96C0-4E97-A717-B8F1B96C632F}" destId="{125D6C7C-1A84-4068-A5A7-E37948C8175F}" srcOrd="16" destOrd="0" presId="urn:microsoft.com/office/officeart/2005/8/layout/orgChart1"/>
    <dgm:cxn modelId="{E6D4459C-D4E3-409F-A15F-AD98B14926C8}" type="presParOf" srcId="{C526DABB-96C0-4E97-A717-B8F1B96C632F}" destId="{8AD9F69C-AC68-47DD-B393-FAFA68364045}" srcOrd="17" destOrd="0" presId="urn:microsoft.com/office/officeart/2005/8/layout/orgChart1"/>
    <dgm:cxn modelId="{A01E9882-90F1-4DB1-A766-B754A2997AFA}" type="presParOf" srcId="{8AD9F69C-AC68-47DD-B393-FAFA68364045}" destId="{2F21A705-0174-4891-A8EB-364A3187398F}" srcOrd="0" destOrd="0" presId="urn:microsoft.com/office/officeart/2005/8/layout/orgChart1"/>
    <dgm:cxn modelId="{8FDDE78D-F58D-43C8-B77F-8B3E62C91896}" type="presParOf" srcId="{2F21A705-0174-4891-A8EB-364A3187398F}" destId="{2B96FC18-FAF5-417F-9462-8F29E3FF9A17}" srcOrd="0" destOrd="0" presId="urn:microsoft.com/office/officeart/2005/8/layout/orgChart1"/>
    <dgm:cxn modelId="{59C97765-8A62-4C03-8C3C-DCC75FAEE38A}" type="presParOf" srcId="{2F21A705-0174-4891-A8EB-364A3187398F}" destId="{54CED40F-1960-47CC-9E2D-170A0B6E6A14}" srcOrd="1" destOrd="0" presId="urn:microsoft.com/office/officeart/2005/8/layout/orgChart1"/>
    <dgm:cxn modelId="{48D829A2-97F0-4B77-A2F3-4942E9E23865}" type="presParOf" srcId="{8AD9F69C-AC68-47DD-B393-FAFA68364045}" destId="{2852F46B-0BE3-48AF-A1BD-329DF5537EE9}" srcOrd="1" destOrd="0" presId="urn:microsoft.com/office/officeart/2005/8/layout/orgChart1"/>
    <dgm:cxn modelId="{4EC486C8-0807-48E2-ACD2-D9F67C8B5673}" type="presParOf" srcId="{8AD9F69C-AC68-47DD-B393-FAFA68364045}" destId="{A3848D7C-C0BF-4BB7-A560-9CA268EF4D47}" srcOrd="2" destOrd="0" presId="urn:microsoft.com/office/officeart/2005/8/layout/orgChart1"/>
    <dgm:cxn modelId="{3742DEFA-E651-41B8-B9C1-F24CEC7D7C25}" type="presParOf" srcId="{C526DABB-96C0-4E97-A717-B8F1B96C632F}" destId="{5A6D4398-DCCE-4CE3-B440-865D2330C5B8}" srcOrd="18" destOrd="0" presId="urn:microsoft.com/office/officeart/2005/8/layout/orgChart1"/>
    <dgm:cxn modelId="{11EC57A7-185E-4C43-B3E7-A628CE047B58}" type="presParOf" srcId="{C526DABB-96C0-4E97-A717-B8F1B96C632F}" destId="{3108799D-64A5-4AB6-BC6D-81D14151F10B}" srcOrd="19" destOrd="0" presId="urn:microsoft.com/office/officeart/2005/8/layout/orgChart1"/>
    <dgm:cxn modelId="{AA2F8D69-7692-4DD2-A8FA-94A02E95C3EE}" type="presParOf" srcId="{3108799D-64A5-4AB6-BC6D-81D14151F10B}" destId="{701960F2-C127-4E3C-9984-80FF2F5E3449}" srcOrd="0" destOrd="0" presId="urn:microsoft.com/office/officeart/2005/8/layout/orgChart1"/>
    <dgm:cxn modelId="{3849B19C-2966-4673-9F3F-14C52A1B5816}" type="presParOf" srcId="{701960F2-C127-4E3C-9984-80FF2F5E3449}" destId="{8F35C9CA-9FF8-4966-955E-70CFBF4F0D43}" srcOrd="0" destOrd="0" presId="urn:microsoft.com/office/officeart/2005/8/layout/orgChart1"/>
    <dgm:cxn modelId="{2A245497-6691-489D-B000-D591D86C1F80}" type="presParOf" srcId="{701960F2-C127-4E3C-9984-80FF2F5E3449}" destId="{A0A35065-EA15-4FA0-9A46-6AD84A0E989E}" srcOrd="1" destOrd="0" presId="urn:microsoft.com/office/officeart/2005/8/layout/orgChart1"/>
    <dgm:cxn modelId="{8CDC6FD1-7A2F-40FD-B8AF-70E4184C7A01}" type="presParOf" srcId="{3108799D-64A5-4AB6-BC6D-81D14151F10B}" destId="{C554C300-6369-4307-A5E7-2A9E3354DB97}" srcOrd="1" destOrd="0" presId="urn:microsoft.com/office/officeart/2005/8/layout/orgChart1"/>
    <dgm:cxn modelId="{7E76EF15-F4A3-4828-94A9-E26D643EB970}" type="presParOf" srcId="{3108799D-64A5-4AB6-BC6D-81D14151F10B}" destId="{738C658D-FFF2-47B1-BC21-4344BFBABAD2}" srcOrd="2" destOrd="0" presId="urn:microsoft.com/office/officeart/2005/8/layout/orgChart1"/>
    <dgm:cxn modelId="{426FBD8D-6557-45D6-9C73-705492E7A4A8}" type="presParOf" srcId="{C526DABB-96C0-4E97-A717-B8F1B96C632F}" destId="{110244A8-1F9F-4A7A-A32E-1B1C9F3C95B8}" srcOrd="20" destOrd="0" presId="urn:microsoft.com/office/officeart/2005/8/layout/orgChart1"/>
    <dgm:cxn modelId="{C5B1978C-85BC-427C-96BD-F770BEE97CE7}" type="presParOf" srcId="{C526DABB-96C0-4E97-A717-B8F1B96C632F}" destId="{3D53B5D7-1732-452A-8DDB-AA2DA488CD5B}" srcOrd="21" destOrd="0" presId="urn:microsoft.com/office/officeart/2005/8/layout/orgChart1"/>
    <dgm:cxn modelId="{C63874AE-87E1-4DBA-8D1B-2D500CE4E108}" type="presParOf" srcId="{3D53B5D7-1732-452A-8DDB-AA2DA488CD5B}" destId="{72DCF83B-48D6-47BB-A217-1075D540C88B}" srcOrd="0" destOrd="0" presId="urn:microsoft.com/office/officeart/2005/8/layout/orgChart1"/>
    <dgm:cxn modelId="{937E8107-96A2-4729-97DB-2E08C39A1E84}" type="presParOf" srcId="{72DCF83B-48D6-47BB-A217-1075D540C88B}" destId="{444B4231-2A1B-4CD5-8756-53B2D3A37506}" srcOrd="0" destOrd="0" presId="urn:microsoft.com/office/officeart/2005/8/layout/orgChart1"/>
    <dgm:cxn modelId="{8B50B23A-14B2-4306-A096-97772FFBFCD0}" type="presParOf" srcId="{72DCF83B-48D6-47BB-A217-1075D540C88B}" destId="{1B96ED1F-D62E-4EB7-ABD9-E8BBB1703DD7}" srcOrd="1" destOrd="0" presId="urn:microsoft.com/office/officeart/2005/8/layout/orgChart1"/>
    <dgm:cxn modelId="{00B0B658-494E-4F29-9A46-33915E7825F6}" type="presParOf" srcId="{3D53B5D7-1732-452A-8DDB-AA2DA488CD5B}" destId="{2167B1C0-6B7A-499F-B460-45D007053734}" srcOrd="1" destOrd="0" presId="urn:microsoft.com/office/officeart/2005/8/layout/orgChart1"/>
    <dgm:cxn modelId="{9A47994A-6CB7-4F51-8694-FEA092508533}" type="presParOf" srcId="{3D53B5D7-1732-452A-8DDB-AA2DA488CD5B}" destId="{B20CE84D-84A7-4DB4-BCE9-9252F9D6094C}" srcOrd="2" destOrd="0" presId="urn:microsoft.com/office/officeart/2005/8/layout/orgChart1"/>
    <dgm:cxn modelId="{A554FE73-FA23-43EF-98B8-D2987AEF30E8}" type="presParOf" srcId="{C526DABB-96C0-4E97-A717-B8F1B96C632F}" destId="{889EE7B7-14FE-43A0-B156-D8974A150DBB}" srcOrd="22" destOrd="0" presId="urn:microsoft.com/office/officeart/2005/8/layout/orgChart1"/>
    <dgm:cxn modelId="{95033C64-02D0-4278-8AE1-DD44FF53D898}" type="presParOf" srcId="{C526DABB-96C0-4E97-A717-B8F1B96C632F}" destId="{44DB5AA3-207A-4F89-A49B-02B402104328}" srcOrd="23" destOrd="0" presId="urn:microsoft.com/office/officeart/2005/8/layout/orgChart1"/>
    <dgm:cxn modelId="{BA92C275-D7DA-4D58-B603-FC1214DED74D}" type="presParOf" srcId="{44DB5AA3-207A-4F89-A49B-02B402104328}" destId="{A531CA25-CC3E-40EE-8890-77457B5FB0FD}" srcOrd="0" destOrd="0" presId="urn:microsoft.com/office/officeart/2005/8/layout/orgChart1"/>
    <dgm:cxn modelId="{26850DC9-F4F2-49F7-ACFD-EF2120B785E3}" type="presParOf" srcId="{A531CA25-CC3E-40EE-8890-77457B5FB0FD}" destId="{CDC0133E-1E23-4B1B-B436-7601D5C3DA02}" srcOrd="0" destOrd="0" presId="urn:microsoft.com/office/officeart/2005/8/layout/orgChart1"/>
    <dgm:cxn modelId="{51176745-0181-4F5E-9357-61D7B463DC31}" type="presParOf" srcId="{A531CA25-CC3E-40EE-8890-77457B5FB0FD}" destId="{C03C17F2-A311-4178-ADC8-439C3BD7AE1B}" srcOrd="1" destOrd="0" presId="urn:microsoft.com/office/officeart/2005/8/layout/orgChart1"/>
    <dgm:cxn modelId="{CE245A4D-F8E0-4F3B-9A8D-B1637C95470A}" type="presParOf" srcId="{44DB5AA3-207A-4F89-A49B-02B402104328}" destId="{8FE3D21C-332F-4FBC-8807-3F02ECCE8E0E}" srcOrd="1" destOrd="0" presId="urn:microsoft.com/office/officeart/2005/8/layout/orgChart1"/>
    <dgm:cxn modelId="{08AFE1DA-78A2-481D-B6D3-B709065411C6}" type="presParOf" srcId="{44DB5AA3-207A-4F89-A49B-02B402104328}" destId="{6445B9DB-C99B-4651-A6F2-BBF535FC170C}" srcOrd="2" destOrd="0" presId="urn:microsoft.com/office/officeart/2005/8/layout/orgChart1"/>
    <dgm:cxn modelId="{454B6C8C-67B9-4AF6-87D8-D2D95809D444}" type="presParOf" srcId="{C526DABB-96C0-4E97-A717-B8F1B96C632F}" destId="{0A12828A-E052-4D55-B872-6CA8246FABCC}" srcOrd="24" destOrd="0" presId="urn:microsoft.com/office/officeart/2005/8/layout/orgChart1"/>
    <dgm:cxn modelId="{F22E3A5F-8FAA-4131-8C7E-4A379B045679}" type="presParOf" srcId="{C526DABB-96C0-4E97-A717-B8F1B96C632F}" destId="{F5767DD0-0C25-471A-83FF-B45504B978DC}" srcOrd="25" destOrd="0" presId="urn:microsoft.com/office/officeart/2005/8/layout/orgChart1"/>
    <dgm:cxn modelId="{BC721546-8A4B-443C-A017-B4B3312BDBA6}" type="presParOf" srcId="{F5767DD0-0C25-471A-83FF-B45504B978DC}" destId="{E29620EB-4273-495D-ACB5-D6C477450DC6}" srcOrd="0" destOrd="0" presId="urn:microsoft.com/office/officeart/2005/8/layout/orgChart1"/>
    <dgm:cxn modelId="{3E808A06-6A33-4306-91A6-844B23D68E36}" type="presParOf" srcId="{E29620EB-4273-495D-ACB5-D6C477450DC6}" destId="{BE526A18-2D2C-4FF2-9F22-6A96D2CF1461}" srcOrd="0" destOrd="0" presId="urn:microsoft.com/office/officeart/2005/8/layout/orgChart1"/>
    <dgm:cxn modelId="{1633626D-ED3A-43F2-B4A1-413449F45EE9}" type="presParOf" srcId="{E29620EB-4273-495D-ACB5-D6C477450DC6}" destId="{D8608652-B58F-45E3-88C9-A963981208FF}" srcOrd="1" destOrd="0" presId="urn:microsoft.com/office/officeart/2005/8/layout/orgChart1"/>
    <dgm:cxn modelId="{F063BE0E-0758-4A34-ACC3-8AC6CBBACD45}" type="presParOf" srcId="{F5767DD0-0C25-471A-83FF-B45504B978DC}" destId="{EC972615-191A-4DDE-A7C5-ECA9AB71C772}" srcOrd="1" destOrd="0" presId="urn:microsoft.com/office/officeart/2005/8/layout/orgChart1"/>
    <dgm:cxn modelId="{D5F46C3D-16B6-46C6-B1E3-F289F2CF3ECE}" type="presParOf" srcId="{F5767DD0-0C25-471A-83FF-B45504B978DC}" destId="{4493D9C0-4468-4EF8-A50E-8E2F0623AE19}" srcOrd="2" destOrd="0" presId="urn:microsoft.com/office/officeart/2005/8/layout/orgChart1"/>
    <dgm:cxn modelId="{B097AECB-E25B-48AF-A429-5E7270571543}" type="presParOf" srcId="{C526DABB-96C0-4E97-A717-B8F1B96C632F}" destId="{25472430-593E-44F3-8039-09CCD23AAEE1}" srcOrd="26" destOrd="0" presId="urn:microsoft.com/office/officeart/2005/8/layout/orgChart1"/>
    <dgm:cxn modelId="{97CA870C-C0E5-4E39-B760-560C9BC809A3}" type="presParOf" srcId="{C526DABB-96C0-4E97-A717-B8F1B96C632F}" destId="{6CFD423B-A63B-4768-85D4-5AD73103880A}" srcOrd="27" destOrd="0" presId="urn:microsoft.com/office/officeart/2005/8/layout/orgChart1"/>
    <dgm:cxn modelId="{3652397E-ABBB-4A7F-BC7B-99F9CA1DDFE2}" type="presParOf" srcId="{6CFD423B-A63B-4768-85D4-5AD73103880A}" destId="{DA01ABF5-BA7F-4D62-A962-7B38325FF593}" srcOrd="0" destOrd="0" presId="urn:microsoft.com/office/officeart/2005/8/layout/orgChart1"/>
    <dgm:cxn modelId="{658F8445-EBB1-4EC7-A588-6C6099BE5F1F}" type="presParOf" srcId="{DA01ABF5-BA7F-4D62-A962-7B38325FF593}" destId="{FAD0671B-5473-4909-83BE-DCB644684119}" srcOrd="0" destOrd="0" presId="urn:microsoft.com/office/officeart/2005/8/layout/orgChart1"/>
    <dgm:cxn modelId="{FED422C3-5A4B-4FDF-9A39-AE8037377F83}" type="presParOf" srcId="{DA01ABF5-BA7F-4D62-A962-7B38325FF593}" destId="{2ED6DF99-4F6C-484F-B393-3929CA411DB9}" srcOrd="1" destOrd="0" presId="urn:microsoft.com/office/officeart/2005/8/layout/orgChart1"/>
    <dgm:cxn modelId="{32433617-913F-4991-868D-4FE32968FB07}" type="presParOf" srcId="{6CFD423B-A63B-4768-85D4-5AD73103880A}" destId="{4F2FC655-6D90-4C97-ACB6-842393CAA841}" srcOrd="1" destOrd="0" presId="urn:microsoft.com/office/officeart/2005/8/layout/orgChart1"/>
    <dgm:cxn modelId="{5455F239-0727-49BC-99C6-8293786875EB}" type="presParOf" srcId="{6CFD423B-A63B-4768-85D4-5AD73103880A}" destId="{9036FA09-0EC4-4A97-AF3F-F2721D79F4CC}" srcOrd="2" destOrd="0" presId="urn:microsoft.com/office/officeart/2005/8/layout/orgChart1"/>
    <dgm:cxn modelId="{6B0BA229-A00B-4424-B18F-1BD5541782D2}" type="presParOf" srcId="{B78DFEFB-7445-4D68-A72C-F542CE68D57A}" destId="{53BBDF30-54D6-4D51-8E80-AC3E8F607777}" srcOrd="2" destOrd="0" presId="urn:microsoft.com/office/officeart/2005/8/layout/orgChart1"/>
    <dgm:cxn modelId="{A24EFC05-F6D4-418C-805B-E63486CC57EE}" type="presParOf" srcId="{FEECF6AD-EC02-45E4-A2A7-127E1AFACFA1}" destId="{EEC0DDA3-8EB9-461B-94FA-1C89077D714A}" srcOrd="4" destOrd="0" presId="urn:microsoft.com/office/officeart/2005/8/layout/orgChart1"/>
    <dgm:cxn modelId="{ABD7DBDA-BEF1-4F04-85BF-8CD9FD55CAC8}" type="presParOf" srcId="{FEECF6AD-EC02-45E4-A2A7-127E1AFACFA1}" destId="{A47FD74D-E165-494F-8FDD-33ECAC13EF0E}" srcOrd="5" destOrd="0" presId="urn:microsoft.com/office/officeart/2005/8/layout/orgChart1"/>
    <dgm:cxn modelId="{86B0F28F-D174-4F74-8DD9-EC4FA95A4876}" type="presParOf" srcId="{A47FD74D-E165-494F-8FDD-33ECAC13EF0E}" destId="{E2E8F34C-59D7-4F74-8511-3502F1987F73}" srcOrd="0" destOrd="0" presId="urn:microsoft.com/office/officeart/2005/8/layout/orgChart1"/>
    <dgm:cxn modelId="{AFFE4087-34C7-4B78-9498-09D373530A98}" type="presParOf" srcId="{E2E8F34C-59D7-4F74-8511-3502F1987F73}" destId="{124C4269-BA65-4B03-B7E5-7F73FEC80C97}" srcOrd="0" destOrd="0" presId="urn:microsoft.com/office/officeart/2005/8/layout/orgChart1"/>
    <dgm:cxn modelId="{3BD027F6-5C63-419C-A8E0-9378561AE14C}" type="presParOf" srcId="{E2E8F34C-59D7-4F74-8511-3502F1987F73}" destId="{BB892537-A92E-421B-8CE5-C5F0C941FD1E}" srcOrd="1" destOrd="0" presId="urn:microsoft.com/office/officeart/2005/8/layout/orgChart1"/>
    <dgm:cxn modelId="{CFAC25F0-58B2-41BF-B125-787B2847682E}" type="presParOf" srcId="{A47FD74D-E165-494F-8FDD-33ECAC13EF0E}" destId="{6346A041-063D-4D75-B558-1CD1CB959954}" srcOrd="1" destOrd="0" presId="urn:microsoft.com/office/officeart/2005/8/layout/orgChart1"/>
    <dgm:cxn modelId="{8862A770-964E-4B68-BAE4-8E44F04AE259}" type="presParOf" srcId="{6346A041-063D-4D75-B558-1CD1CB959954}" destId="{F312AA0D-A254-4D9D-9CA3-68B8D4999DF6}" srcOrd="0" destOrd="0" presId="urn:microsoft.com/office/officeart/2005/8/layout/orgChart1"/>
    <dgm:cxn modelId="{82264EE3-19D4-488F-B3BE-977AF5B1888F}" type="presParOf" srcId="{6346A041-063D-4D75-B558-1CD1CB959954}" destId="{C5222551-A833-4BEA-95CF-E2FE540D85C3}" srcOrd="1" destOrd="0" presId="urn:microsoft.com/office/officeart/2005/8/layout/orgChart1"/>
    <dgm:cxn modelId="{DA78820F-C104-457B-A330-25905A39803A}" type="presParOf" srcId="{C5222551-A833-4BEA-95CF-E2FE540D85C3}" destId="{FBBE4997-186F-4083-8B6D-C283EFEFF408}" srcOrd="0" destOrd="0" presId="urn:microsoft.com/office/officeart/2005/8/layout/orgChart1"/>
    <dgm:cxn modelId="{8DF200D2-206B-4D15-9364-70EDD106B872}" type="presParOf" srcId="{FBBE4997-186F-4083-8B6D-C283EFEFF408}" destId="{D8A08B10-0C8F-40EB-88BA-AB5564D93F2D}" srcOrd="0" destOrd="0" presId="urn:microsoft.com/office/officeart/2005/8/layout/orgChart1"/>
    <dgm:cxn modelId="{6D111375-744A-4D38-8088-C5EFAA535067}" type="presParOf" srcId="{FBBE4997-186F-4083-8B6D-C283EFEFF408}" destId="{F9D9F4FC-FA91-41EE-8EBC-2DE3FC69216E}" srcOrd="1" destOrd="0" presId="urn:microsoft.com/office/officeart/2005/8/layout/orgChart1"/>
    <dgm:cxn modelId="{1A1B32E7-688E-41DD-9A8F-F53F25506F8F}" type="presParOf" srcId="{C5222551-A833-4BEA-95CF-E2FE540D85C3}" destId="{A06E72B3-29F9-4DB8-9670-94CEF78D17C9}" srcOrd="1" destOrd="0" presId="urn:microsoft.com/office/officeart/2005/8/layout/orgChart1"/>
    <dgm:cxn modelId="{1B7641F1-8DDD-4DBF-BE37-B9BC4727E4E7}" type="presParOf" srcId="{C5222551-A833-4BEA-95CF-E2FE540D85C3}" destId="{7BADDADC-62AD-452E-B291-4BF716A26C62}" srcOrd="2" destOrd="0" presId="urn:microsoft.com/office/officeart/2005/8/layout/orgChart1"/>
    <dgm:cxn modelId="{C28C6B97-C6F2-492A-8B48-F6E2D5C726D0}" type="presParOf" srcId="{6346A041-063D-4D75-B558-1CD1CB959954}" destId="{5F2C328C-45F1-4597-B58F-BE7F12F5189E}" srcOrd="2" destOrd="0" presId="urn:microsoft.com/office/officeart/2005/8/layout/orgChart1"/>
    <dgm:cxn modelId="{DB3AE375-8E90-4065-A4B9-A55F98663769}" type="presParOf" srcId="{6346A041-063D-4D75-B558-1CD1CB959954}" destId="{F327A36D-4A9E-4FCC-9899-729CA3D76A8E}" srcOrd="3" destOrd="0" presId="urn:microsoft.com/office/officeart/2005/8/layout/orgChart1"/>
    <dgm:cxn modelId="{D59E19DA-CA8F-4078-92D5-E9B8F26E0500}" type="presParOf" srcId="{F327A36D-4A9E-4FCC-9899-729CA3D76A8E}" destId="{DE968816-5706-41FE-BFFC-C5ACA6555FE7}" srcOrd="0" destOrd="0" presId="urn:microsoft.com/office/officeart/2005/8/layout/orgChart1"/>
    <dgm:cxn modelId="{A5E56BAE-04AC-45A9-B703-6C0F8798A0A4}" type="presParOf" srcId="{DE968816-5706-41FE-BFFC-C5ACA6555FE7}" destId="{E6A9A8D7-34AA-4CA6-B676-559FE003A5E8}" srcOrd="0" destOrd="0" presId="urn:microsoft.com/office/officeart/2005/8/layout/orgChart1"/>
    <dgm:cxn modelId="{92EEAFF3-47DE-4F2D-A67F-24D77AEE836D}" type="presParOf" srcId="{DE968816-5706-41FE-BFFC-C5ACA6555FE7}" destId="{28928AFE-E3A9-4921-9ED4-EDD5B82B217C}" srcOrd="1" destOrd="0" presId="urn:microsoft.com/office/officeart/2005/8/layout/orgChart1"/>
    <dgm:cxn modelId="{E5B25797-E844-47A0-8939-3516A1CCB5EE}" type="presParOf" srcId="{F327A36D-4A9E-4FCC-9899-729CA3D76A8E}" destId="{BBD4E509-BD62-4697-9763-1B2A61A130C3}" srcOrd="1" destOrd="0" presId="urn:microsoft.com/office/officeart/2005/8/layout/orgChart1"/>
    <dgm:cxn modelId="{3D4FBC82-3957-49DC-A62D-565CBF8C3D31}" type="presParOf" srcId="{F327A36D-4A9E-4FCC-9899-729CA3D76A8E}" destId="{0FDCA34B-5B21-4EE9-9AEF-26E3E6BC69A9}" srcOrd="2" destOrd="0" presId="urn:microsoft.com/office/officeart/2005/8/layout/orgChart1"/>
    <dgm:cxn modelId="{7F1E89E8-6BFA-4104-B169-CAA76AC7C500}" type="presParOf" srcId="{6346A041-063D-4D75-B558-1CD1CB959954}" destId="{547F132C-0CB9-4F7E-B40A-6A3904D0D1B7}" srcOrd="4" destOrd="0" presId="urn:microsoft.com/office/officeart/2005/8/layout/orgChart1"/>
    <dgm:cxn modelId="{B48F6472-8A01-49A8-B832-148197976F4B}" type="presParOf" srcId="{6346A041-063D-4D75-B558-1CD1CB959954}" destId="{D71AE016-E0AA-4042-B16A-18F9EB55E5E8}" srcOrd="5" destOrd="0" presId="urn:microsoft.com/office/officeart/2005/8/layout/orgChart1"/>
    <dgm:cxn modelId="{6D90079B-6006-44E9-9138-EF6179ED1734}" type="presParOf" srcId="{D71AE016-E0AA-4042-B16A-18F9EB55E5E8}" destId="{DEB13242-ECE2-42E8-AB95-09B073D1D306}" srcOrd="0" destOrd="0" presId="urn:microsoft.com/office/officeart/2005/8/layout/orgChart1"/>
    <dgm:cxn modelId="{86524360-0DE2-417F-8464-102C13081C14}" type="presParOf" srcId="{DEB13242-ECE2-42E8-AB95-09B073D1D306}" destId="{8058B4F5-92C7-4ED9-B66C-EEFB8184F998}" srcOrd="0" destOrd="0" presId="urn:microsoft.com/office/officeart/2005/8/layout/orgChart1"/>
    <dgm:cxn modelId="{08033E19-1CF2-4F1A-83F5-30718A630179}" type="presParOf" srcId="{DEB13242-ECE2-42E8-AB95-09B073D1D306}" destId="{904706A6-B322-4ED7-A136-2BEF5F1DB0BE}" srcOrd="1" destOrd="0" presId="urn:microsoft.com/office/officeart/2005/8/layout/orgChart1"/>
    <dgm:cxn modelId="{EBD8DB6B-B633-4155-A2DD-FF64B9E3BC8E}" type="presParOf" srcId="{D71AE016-E0AA-4042-B16A-18F9EB55E5E8}" destId="{9CD6EFE7-8CED-4966-9CEA-A47129992C6B}" srcOrd="1" destOrd="0" presId="urn:microsoft.com/office/officeart/2005/8/layout/orgChart1"/>
    <dgm:cxn modelId="{5D22D4A8-4C86-4A79-B761-EF727E3FD3F2}" type="presParOf" srcId="{D71AE016-E0AA-4042-B16A-18F9EB55E5E8}" destId="{3E6F0A1A-810E-4BE3-A0DD-D83DF4AD90E0}" srcOrd="2" destOrd="0" presId="urn:microsoft.com/office/officeart/2005/8/layout/orgChart1"/>
    <dgm:cxn modelId="{6D7C6B0C-38A7-40F9-A875-9F7638A4F360}" type="presParOf" srcId="{6346A041-063D-4D75-B558-1CD1CB959954}" destId="{C1DC1A4E-8283-4573-8FD1-3B4550FD3ACE}" srcOrd="6" destOrd="0" presId="urn:microsoft.com/office/officeart/2005/8/layout/orgChart1"/>
    <dgm:cxn modelId="{57E1F7D7-0590-4FD4-855F-CE1125291B83}" type="presParOf" srcId="{6346A041-063D-4D75-B558-1CD1CB959954}" destId="{F126B529-96D3-4640-AC02-31E952279032}" srcOrd="7" destOrd="0" presId="urn:microsoft.com/office/officeart/2005/8/layout/orgChart1"/>
    <dgm:cxn modelId="{5BBBA84D-B059-418B-A8A6-8654897D9F91}" type="presParOf" srcId="{F126B529-96D3-4640-AC02-31E952279032}" destId="{910F5C6B-E353-47BC-9166-BCB504584836}" srcOrd="0" destOrd="0" presId="urn:microsoft.com/office/officeart/2005/8/layout/orgChart1"/>
    <dgm:cxn modelId="{6017BC87-3093-4BB5-88F5-73D93D9CC1F2}" type="presParOf" srcId="{910F5C6B-E353-47BC-9166-BCB504584836}" destId="{D79BCA7E-7E16-4EBF-B7F6-EC39A799525E}" srcOrd="0" destOrd="0" presId="urn:microsoft.com/office/officeart/2005/8/layout/orgChart1"/>
    <dgm:cxn modelId="{0FD93AA1-96F1-4DFC-9267-0F8F05E3266A}" type="presParOf" srcId="{910F5C6B-E353-47BC-9166-BCB504584836}" destId="{D80435B6-D05E-4726-B990-2A5B01E4131F}" srcOrd="1" destOrd="0" presId="urn:microsoft.com/office/officeart/2005/8/layout/orgChart1"/>
    <dgm:cxn modelId="{6DB8BE35-7795-45FE-A326-81892E9AB221}" type="presParOf" srcId="{F126B529-96D3-4640-AC02-31E952279032}" destId="{FD677FAF-E6EB-4B44-9FD2-9F35B6810B66}" srcOrd="1" destOrd="0" presId="urn:microsoft.com/office/officeart/2005/8/layout/orgChart1"/>
    <dgm:cxn modelId="{262BDAEB-62CF-4EAA-AD05-A0E7DDC706BD}" type="presParOf" srcId="{F126B529-96D3-4640-AC02-31E952279032}" destId="{AA496E1A-FFA2-4509-B662-F6ABC6CCCAA2}" srcOrd="2" destOrd="0" presId="urn:microsoft.com/office/officeart/2005/8/layout/orgChart1"/>
    <dgm:cxn modelId="{1E7164D8-5D12-4658-A4EB-4118A15BCD4D}" type="presParOf" srcId="{6346A041-063D-4D75-B558-1CD1CB959954}" destId="{B32F1D68-E94D-4ADA-9858-7E59855CB696}" srcOrd="8" destOrd="0" presId="urn:microsoft.com/office/officeart/2005/8/layout/orgChart1"/>
    <dgm:cxn modelId="{D6386318-6421-4720-8C46-2CD0BBC7EBCD}" type="presParOf" srcId="{6346A041-063D-4D75-B558-1CD1CB959954}" destId="{9DAE4D8D-E83F-4A94-9C87-E37811FE73D2}" srcOrd="9" destOrd="0" presId="urn:microsoft.com/office/officeart/2005/8/layout/orgChart1"/>
    <dgm:cxn modelId="{822C8916-2AAC-42A2-B370-16F2B29B257F}" type="presParOf" srcId="{9DAE4D8D-E83F-4A94-9C87-E37811FE73D2}" destId="{AD3FAD55-75D0-4EFD-A84C-5CD7548B0DD8}" srcOrd="0" destOrd="0" presId="urn:microsoft.com/office/officeart/2005/8/layout/orgChart1"/>
    <dgm:cxn modelId="{59B44F59-B44C-4AD8-9545-FE443748636E}" type="presParOf" srcId="{AD3FAD55-75D0-4EFD-A84C-5CD7548B0DD8}" destId="{04F96B67-4EFE-45B2-8321-61EEFCB20C39}" srcOrd="0" destOrd="0" presId="urn:microsoft.com/office/officeart/2005/8/layout/orgChart1"/>
    <dgm:cxn modelId="{7EE446C0-2FEC-496C-BCD9-474FDCEFA80B}" type="presParOf" srcId="{AD3FAD55-75D0-4EFD-A84C-5CD7548B0DD8}" destId="{81D8675E-B169-4F92-BF97-17F8D7D912BB}" srcOrd="1" destOrd="0" presId="urn:microsoft.com/office/officeart/2005/8/layout/orgChart1"/>
    <dgm:cxn modelId="{DCCBBE31-F36B-49C3-9490-51A8609A51E0}" type="presParOf" srcId="{9DAE4D8D-E83F-4A94-9C87-E37811FE73D2}" destId="{F45F3DBA-292D-4614-9E91-E5BED44B51C7}" srcOrd="1" destOrd="0" presId="urn:microsoft.com/office/officeart/2005/8/layout/orgChart1"/>
    <dgm:cxn modelId="{0D262589-3A48-43DF-AC17-11A0200D1BCF}" type="presParOf" srcId="{9DAE4D8D-E83F-4A94-9C87-E37811FE73D2}" destId="{22827867-12DB-42E3-B549-2DD5E206EE13}" srcOrd="2" destOrd="0" presId="urn:microsoft.com/office/officeart/2005/8/layout/orgChart1"/>
    <dgm:cxn modelId="{6175A4C3-B00D-442B-B729-9B26B8F90617}" type="presParOf" srcId="{6346A041-063D-4D75-B558-1CD1CB959954}" destId="{7C2A320A-6903-48D8-B324-5AF86E9C271F}" srcOrd="10" destOrd="0" presId="urn:microsoft.com/office/officeart/2005/8/layout/orgChart1"/>
    <dgm:cxn modelId="{BFB031F8-C4D2-4E36-9B47-ADDE81944569}" type="presParOf" srcId="{6346A041-063D-4D75-B558-1CD1CB959954}" destId="{1732DD08-546B-4A64-A9DB-7B6E15DF42E1}" srcOrd="11" destOrd="0" presId="urn:microsoft.com/office/officeart/2005/8/layout/orgChart1"/>
    <dgm:cxn modelId="{2C350C9E-A35E-439C-A20E-FA85FCD60FFD}" type="presParOf" srcId="{1732DD08-546B-4A64-A9DB-7B6E15DF42E1}" destId="{FD35F30A-B4A0-4ACF-80A1-2E31AB229F3A}" srcOrd="0" destOrd="0" presId="urn:microsoft.com/office/officeart/2005/8/layout/orgChart1"/>
    <dgm:cxn modelId="{5A0E1DEA-1F00-4EBC-ACF8-98B21F358F27}" type="presParOf" srcId="{FD35F30A-B4A0-4ACF-80A1-2E31AB229F3A}" destId="{3E844501-24E3-47D2-8ADF-4FDB94564976}" srcOrd="0" destOrd="0" presId="urn:microsoft.com/office/officeart/2005/8/layout/orgChart1"/>
    <dgm:cxn modelId="{D02018E4-0A02-402D-9C67-F78E16AE4113}" type="presParOf" srcId="{FD35F30A-B4A0-4ACF-80A1-2E31AB229F3A}" destId="{C5525AF0-6553-4BCE-AF08-09CC7BC128C1}" srcOrd="1" destOrd="0" presId="urn:microsoft.com/office/officeart/2005/8/layout/orgChart1"/>
    <dgm:cxn modelId="{17DCBFF3-0EDE-4F51-9C9E-637B0DDE9542}" type="presParOf" srcId="{1732DD08-546B-4A64-A9DB-7B6E15DF42E1}" destId="{63CC9635-67C9-4F18-8D52-CC05A2BD7CEC}" srcOrd="1" destOrd="0" presId="urn:microsoft.com/office/officeart/2005/8/layout/orgChart1"/>
    <dgm:cxn modelId="{20BD6A76-B2EE-40F3-9CF8-A43E1FB92BD2}" type="presParOf" srcId="{1732DD08-546B-4A64-A9DB-7B6E15DF42E1}" destId="{F68EA934-30AB-4567-A0BC-13BF28263020}" srcOrd="2" destOrd="0" presId="urn:microsoft.com/office/officeart/2005/8/layout/orgChart1"/>
    <dgm:cxn modelId="{08B4E473-6780-43AB-AA48-617E837665C7}" type="presParOf" srcId="{6346A041-063D-4D75-B558-1CD1CB959954}" destId="{36E262F9-8263-4488-A208-ECA695945D7F}" srcOrd="12" destOrd="0" presId="urn:microsoft.com/office/officeart/2005/8/layout/orgChart1"/>
    <dgm:cxn modelId="{F7209C33-F6E4-4FF9-8195-9A323AB7637B}" type="presParOf" srcId="{6346A041-063D-4D75-B558-1CD1CB959954}" destId="{E802E38D-30D2-41B3-AD20-E54E2657BFFA}" srcOrd="13" destOrd="0" presId="urn:microsoft.com/office/officeart/2005/8/layout/orgChart1"/>
    <dgm:cxn modelId="{E40EBAE9-5084-4A17-BB24-23E4791796AB}" type="presParOf" srcId="{E802E38D-30D2-41B3-AD20-E54E2657BFFA}" destId="{944048FD-7CE8-4E3B-A9E5-16E367D855A1}" srcOrd="0" destOrd="0" presId="urn:microsoft.com/office/officeart/2005/8/layout/orgChart1"/>
    <dgm:cxn modelId="{B2E698B5-5FB4-4308-A5E7-DC9F06A63685}" type="presParOf" srcId="{944048FD-7CE8-4E3B-A9E5-16E367D855A1}" destId="{B127C7A6-8613-45D1-954B-D36683164349}" srcOrd="0" destOrd="0" presId="urn:microsoft.com/office/officeart/2005/8/layout/orgChart1"/>
    <dgm:cxn modelId="{97EE8407-C872-4AF0-8025-CDC518B10C74}" type="presParOf" srcId="{944048FD-7CE8-4E3B-A9E5-16E367D855A1}" destId="{FE1AAF78-9E52-4A27-ABFF-B1BF8D22525A}" srcOrd="1" destOrd="0" presId="urn:microsoft.com/office/officeart/2005/8/layout/orgChart1"/>
    <dgm:cxn modelId="{E9FB3825-53A9-4029-91D0-556A50B3976F}" type="presParOf" srcId="{E802E38D-30D2-41B3-AD20-E54E2657BFFA}" destId="{005F1123-696F-4585-BAAC-4CD7ECE89A90}" srcOrd="1" destOrd="0" presId="urn:microsoft.com/office/officeart/2005/8/layout/orgChart1"/>
    <dgm:cxn modelId="{06079E31-36E6-415C-AEBE-37EE957C692D}" type="presParOf" srcId="{E802E38D-30D2-41B3-AD20-E54E2657BFFA}" destId="{5EC1180B-1F87-44E2-BC1F-11733CA585F6}" srcOrd="2" destOrd="0" presId="urn:microsoft.com/office/officeart/2005/8/layout/orgChart1"/>
    <dgm:cxn modelId="{34BA79B9-98A5-4377-A310-48F31BCF0588}" type="presParOf" srcId="{6346A041-063D-4D75-B558-1CD1CB959954}" destId="{5B5A5C42-2A9F-4EA4-9A95-D93339192455}" srcOrd="14" destOrd="0" presId="urn:microsoft.com/office/officeart/2005/8/layout/orgChart1"/>
    <dgm:cxn modelId="{D81E8B54-26EF-46F2-8EE4-CE2966BDE034}" type="presParOf" srcId="{6346A041-063D-4D75-B558-1CD1CB959954}" destId="{0DACA021-F841-4D61-A1DE-932A9FDA522A}" srcOrd="15" destOrd="0" presId="urn:microsoft.com/office/officeart/2005/8/layout/orgChart1"/>
    <dgm:cxn modelId="{6C93DE03-18FD-4212-A3DD-BD9D01FE2333}" type="presParOf" srcId="{0DACA021-F841-4D61-A1DE-932A9FDA522A}" destId="{8D1A500A-FDAD-41B2-8DE6-6689F52ED867}" srcOrd="0" destOrd="0" presId="urn:microsoft.com/office/officeart/2005/8/layout/orgChart1"/>
    <dgm:cxn modelId="{3403A111-876E-4207-A957-147154F278DE}" type="presParOf" srcId="{8D1A500A-FDAD-41B2-8DE6-6689F52ED867}" destId="{B72CFC50-C009-4E0A-9777-E6A4DEB67849}" srcOrd="0" destOrd="0" presId="urn:microsoft.com/office/officeart/2005/8/layout/orgChart1"/>
    <dgm:cxn modelId="{2856ED7A-B94F-48F0-B61E-24987535CF11}" type="presParOf" srcId="{8D1A500A-FDAD-41B2-8DE6-6689F52ED867}" destId="{CBBE5B1B-0239-4CB0-9673-000DDC8EFC9F}" srcOrd="1" destOrd="0" presId="urn:microsoft.com/office/officeart/2005/8/layout/orgChart1"/>
    <dgm:cxn modelId="{C7B3C631-EF66-41DA-921E-442267B737ED}" type="presParOf" srcId="{0DACA021-F841-4D61-A1DE-932A9FDA522A}" destId="{496BC035-CBE3-4B37-B976-3B7372875F46}" srcOrd="1" destOrd="0" presId="urn:microsoft.com/office/officeart/2005/8/layout/orgChart1"/>
    <dgm:cxn modelId="{B89B0B36-1C80-41DA-99FD-BF99BD981FE8}" type="presParOf" srcId="{0DACA021-F841-4D61-A1DE-932A9FDA522A}" destId="{8DA96F3F-83F8-4864-87B3-6011D3F72187}" srcOrd="2" destOrd="0" presId="urn:microsoft.com/office/officeart/2005/8/layout/orgChart1"/>
    <dgm:cxn modelId="{552A6811-AA94-4F7D-9A86-9E9EAFFF66D5}" type="presParOf" srcId="{6346A041-063D-4D75-B558-1CD1CB959954}" destId="{B2088361-5B8A-4242-B140-A3E0CDF9041A}" srcOrd="16" destOrd="0" presId="urn:microsoft.com/office/officeart/2005/8/layout/orgChart1"/>
    <dgm:cxn modelId="{0116449D-3465-4A4F-A566-D9FEB44CB3DA}" type="presParOf" srcId="{6346A041-063D-4D75-B558-1CD1CB959954}" destId="{EFD278B2-D258-45CF-85B8-FEC4F245A7E5}" srcOrd="17" destOrd="0" presId="urn:microsoft.com/office/officeart/2005/8/layout/orgChart1"/>
    <dgm:cxn modelId="{87B471FA-D2D0-4CAA-A2DF-9753A12589FB}" type="presParOf" srcId="{EFD278B2-D258-45CF-85B8-FEC4F245A7E5}" destId="{380CF956-DF81-42A5-9548-52A18A0273B0}" srcOrd="0" destOrd="0" presId="urn:microsoft.com/office/officeart/2005/8/layout/orgChart1"/>
    <dgm:cxn modelId="{3F31AC2F-416A-4AF3-A23C-572114834463}" type="presParOf" srcId="{380CF956-DF81-42A5-9548-52A18A0273B0}" destId="{F92276D5-6419-4E7F-AED1-9CF3CB518A95}" srcOrd="0" destOrd="0" presId="urn:microsoft.com/office/officeart/2005/8/layout/orgChart1"/>
    <dgm:cxn modelId="{27F40A31-613F-491F-8458-C25C65A2161C}" type="presParOf" srcId="{380CF956-DF81-42A5-9548-52A18A0273B0}" destId="{7D0BFADA-AE3B-46D4-AF6D-D60FE550C8A1}" srcOrd="1" destOrd="0" presId="urn:microsoft.com/office/officeart/2005/8/layout/orgChart1"/>
    <dgm:cxn modelId="{6C0ED79B-77DF-4B8B-A7E7-51D97F59C285}" type="presParOf" srcId="{EFD278B2-D258-45CF-85B8-FEC4F245A7E5}" destId="{7C4654E6-2F3B-403E-AD3D-F3AEFF0F0EF3}" srcOrd="1" destOrd="0" presId="urn:microsoft.com/office/officeart/2005/8/layout/orgChart1"/>
    <dgm:cxn modelId="{7D822D1C-C2E7-4C8E-B2E5-E9C5D72BD2DF}" type="presParOf" srcId="{EFD278B2-D258-45CF-85B8-FEC4F245A7E5}" destId="{08CA746B-2E30-4CCD-AC71-C6FDAAF5DD64}" srcOrd="2" destOrd="0" presId="urn:microsoft.com/office/officeart/2005/8/layout/orgChart1"/>
    <dgm:cxn modelId="{307AAF2A-0F26-48F2-9BED-3009F89AE124}" type="presParOf" srcId="{6346A041-063D-4D75-B558-1CD1CB959954}" destId="{8683ABA3-4DC3-4847-BC71-F27DAFB4603B}" srcOrd="18" destOrd="0" presId="urn:microsoft.com/office/officeart/2005/8/layout/orgChart1"/>
    <dgm:cxn modelId="{AA6329B6-EAE2-4CEC-8997-9D0981DD4592}" type="presParOf" srcId="{6346A041-063D-4D75-B558-1CD1CB959954}" destId="{17713520-B3D7-45BF-9828-BBA221097F05}" srcOrd="19" destOrd="0" presId="urn:microsoft.com/office/officeart/2005/8/layout/orgChart1"/>
    <dgm:cxn modelId="{627A877A-C190-42CD-851F-75C25B48C6C9}" type="presParOf" srcId="{17713520-B3D7-45BF-9828-BBA221097F05}" destId="{BED86647-326B-465B-AC48-208AC3E02138}" srcOrd="0" destOrd="0" presId="urn:microsoft.com/office/officeart/2005/8/layout/orgChart1"/>
    <dgm:cxn modelId="{87D25706-85A2-43AC-849F-F5275F5E2F2C}" type="presParOf" srcId="{BED86647-326B-465B-AC48-208AC3E02138}" destId="{6787D7C9-215D-4A66-B0BC-4CCBB4B91784}" srcOrd="0" destOrd="0" presId="urn:microsoft.com/office/officeart/2005/8/layout/orgChart1"/>
    <dgm:cxn modelId="{B9F6E715-1D28-4FFC-A525-C9EDE5744E7C}" type="presParOf" srcId="{BED86647-326B-465B-AC48-208AC3E02138}" destId="{BB0370BE-0664-4006-831B-D57FB94F3E47}" srcOrd="1" destOrd="0" presId="urn:microsoft.com/office/officeart/2005/8/layout/orgChart1"/>
    <dgm:cxn modelId="{237177B9-A4C4-4CF7-ABD3-97F9E4776E29}" type="presParOf" srcId="{17713520-B3D7-45BF-9828-BBA221097F05}" destId="{A3005338-CEEC-494D-BA08-EB777338023A}" srcOrd="1" destOrd="0" presId="urn:microsoft.com/office/officeart/2005/8/layout/orgChart1"/>
    <dgm:cxn modelId="{B9AFA210-AC4D-491B-A46D-0085F738272A}" type="presParOf" srcId="{17713520-B3D7-45BF-9828-BBA221097F05}" destId="{FD15E1DA-942A-4BA0-908C-6A906407DD37}" srcOrd="2" destOrd="0" presId="urn:microsoft.com/office/officeart/2005/8/layout/orgChart1"/>
    <dgm:cxn modelId="{A8F700DD-0A65-49D9-B19A-9CC4D8DAAD70}" type="presParOf" srcId="{6346A041-063D-4D75-B558-1CD1CB959954}" destId="{7A85827A-AAF2-4D61-9F02-E92910BFCDEE}" srcOrd="20" destOrd="0" presId="urn:microsoft.com/office/officeart/2005/8/layout/orgChart1"/>
    <dgm:cxn modelId="{5519AB01-4D2C-46B7-BC49-55AFBB8A5240}" type="presParOf" srcId="{6346A041-063D-4D75-B558-1CD1CB959954}" destId="{6FD47E05-8F7B-4FC2-9059-E0507DC05719}" srcOrd="21" destOrd="0" presId="urn:microsoft.com/office/officeart/2005/8/layout/orgChart1"/>
    <dgm:cxn modelId="{436237E1-5334-47A7-8BC5-978A407FDEE4}" type="presParOf" srcId="{6FD47E05-8F7B-4FC2-9059-E0507DC05719}" destId="{79FBDC3B-F795-4153-80D8-B5BE5C372519}" srcOrd="0" destOrd="0" presId="urn:microsoft.com/office/officeart/2005/8/layout/orgChart1"/>
    <dgm:cxn modelId="{AF82B0A9-0F6E-45EF-BCED-E2ABA4151BF4}" type="presParOf" srcId="{79FBDC3B-F795-4153-80D8-B5BE5C372519}" destId="{A8A10628-6798-42CD-AC98-A29F1B4F3358}" srcOrd="0" destOrd="0" presId="urn:microsoft.com/office/officeart/2005/8/layout/orgChart1"/>
    <dgm:cxn modelId="{33DDBDB8-1217-4EDF-8AE8-A8CF2DF12498}" type="presParOf" srcId="{79FBDC3B-F795-4153-80D8-B5BE5C372519}" destId="{3B3B7277-6108-4D76-BCFB-889933C16369}" srcOrd="1" destOrd="0" presId="urn:microsoft.com/office/officeart/2005/8/layout/orgChart1"/>
    <dgm:cxn modelId="{F4AA7F5D-DDE2-43BB-A2A7-87F2C14A4D55}" type="presParOf" srcId="{6FD47E05-8F7B-4FC2-9059-E0507DC05719}" destId="{17C8470A-0D07-4BB4-A741-07192380696A}" srcOrd="1" destOrd="0" presId="urn:microsoft.com/office/officeart/2005/8/layout/orgChart1"/>
    <dgm:cxn modelId="{F2533760-7B9B-4BB5-A8E8-BDCB9A327E2A}" type="presParOf" srcId="{6FD47E05-8F7B-4FC2-9059-E0507DC05719}" destId="{68E9109F-16AC-4EDA-A0D0-66767D13A0FF}" srcOrd="2" destOrd="0" presId="urn:microsoft.com/office/officeart/2005/8/layout/orgChart1"/>
    <dgm:cxn modelId="{1871E789-27A1-45BA-803D-2CA4DD9E6C40}" type="presParOf" srcId="{6346A041-063D-4D75-B558-1CD1CB959954}" destId="{5311D737-9B62-4845-9DC3-463067D86878}" srcOrd="22" destOrd="0" presId="urn:microsoft.com/office/officeart/2005/8/layout/orgChart1"/>
    <dgm:cxn modelId="{4BB164BB-74C3-4463-9D39-24CC71488F83}" type="presParOf" srcId="{6346A041-063D-4D75-B558-1CD1CB959954}" destId="{C3311998-FAE6-4569-859F-B30BFDDBAB7E}" srcOrd="23" destOrd="0" presId="urn:microsoft.com/office/officeart/2005/8/layout/orgChart1"/>
    <dgm:cxn modelId="{9FB1EDC2-A1F2-451F-B5D6-61E1A9739437}" type="presParOf" srcId="{C3311998-FAE6-4569-859F-B30BFDDBAB7E}" destId="{3FA59189-8A91-40A1-9F95-E71BF5791AF6}" srcOrd="0" destOrd="0" presId="urn:microsoft.com/office/officeart/2005/8/layout/orgChart1"/>
    <dgm:cxn modelId="{CA80ADF8-DE07-42FC-913C-B3FA5530AB69}" type="presParOf" srcId="{3FA59189-8A91-40A1-9F95-E71BF5791AF6}" destId="{F2486211-F9F6-410A-8BD1-375E895BE6BF}" srcOrd="0" destOrd="0" presId="urn:microsoft.com/office/officeart/2005/8/layout/orgChart1"/>
    <dgm:cxn modelId="{14A65DC0-213A-4AB4-8C48-4841A03FC985}" type="presParOf" srcId="{3FA59189-8A91-40A1-9F95-E71BF5791AF6}" destId="{C34D2843-D6E4-4094-8D2F-E7EA64F03BA6}" srcOrd="1" destOrd="0" presId="urn:microsoft.com/office/officeart/2005/8/layout/orgChart1"/>
    <dgm:cxn modelId="{C8DB6044-1678-4053-B80C-1A4C3DDF136B}" type="presParOf" srcId="{C3311998-FAE6-4569-859F-B30BFDDBAB7E}" destId="{36ADE125-9B2F-4755-9F75-58F6506ED75B}" srcOrd="1" destOrd="0" presId="urn:microsoft.com/office/officeart/2005/8/layout/orgChart1"/>
    <dgm:cxn modelId="{78AF5FB3-1FF1-46B1-A27E-D1CCFD8F9BB8}" type="presParOf" srcId="{C3311998-FAE6-4569-859F-B30BFDDBAB7E}" destId="{B15B0463-653E-46A2-B7E7-DAABB9FBCF34}" srcOrd="2" destOrd="0" presId="urn:microsoft.com/office/officeart/2005/8/layout/orgChart1"/>
    <dgm:cxn modelId="{BDFDB04D-CBF4-4069-9261-C57C65C36C6B}" type="presParOf" srcId="{6346A041-063D-4D75-B558-1CD1CB959954}" destId="{A6A3D113-FBB3-4CAE-88FC-061206A6D193}" srcOrd="24" destOrd="0" presId="urn:microsoft.com/office/officeart/2005/8/layout/orgChart1"/>
    <dgm:cxn modelId="{C5063914-D574-4452-8100-26999C025A79}" type="presParOf" srcId="{6346A041-063D-4D75-B558-1CD1CB959954}" destId="{9CF846F8-E275-4093-9A96-9F140BA8EC14}" srcOrd="25" destOrd="0" presId="urn:microsoft.com/office/officeart/2005/8/layout/orgChart1"/>
    <dgm:cxn modelId="{25B37D8A-D47E-4925-874F-DB5E91B2E6E9}" type="presParOf" srcId="{9CF846F8-E275-4093-9A96-9F140BA8EC14}" destId="{5DFC4D8E-74B6-4CB5-89F2-66B4CFBFA1EC}" srcOrd="0" destOrd="0" presId="urn:microsoft.com/office/officeart/2005/8/layout/orgChart1"/>
    <dgm:cxn modelId="{5C95A33A-0F71-4C4C-B176-01FFA7FC3193}" type="presParOf" srcId="{5DFC4D8E-74B6-4CB5-89F2-66B4CFBFA1EC}" destId="{5A38B9BC-A107-432C-9366-2FB5B6A2810A}" srcOrd="0" destOrd="0" presId="urn:microsoft.com/office/officeart/2005/8/layout/orgChart1"/>
    <dgm:cxn modelId="{485A86B7-E36C-4AE3-A0C1-58A6D93CAFDA}" type="presParOf" srcId="{5DFC4D8E-74B6-4CB5-89F2-66B4CFBFA1EC}" destId="{1916EC63-DD38-42E4-95BE-5AB1DF2AF8A4}" srcOrd="1" destOrd="0" presId="urn:microsoft.com/office/officeart/2005/8/layout/orgChart1"/>
    <dgm:cxn modelId="{75FEBD75-53DC-48D9-9CA0-F8A283401CCD}" type="presParOf" srcId="{9CF846F8-E275-4093-9A96-9F140BA8EC14}" destId="{DDD7527A-F641-4762-9EAC-57FE9D0676A1}" srcOrd="1" destOrd="0" presId="urn:microsoft.com/office/officeart/2005/8/layout/orgChart1"/>
    <dgm:cxn modelId="{64C7C240-6C35-4424-A246-D5C97486247C}" type="presParOf" srcId="{9CF846F8-E275-4093-9A96-9F140BA8EC14}" destId="{EAEAB43D-A146-4E8F-A8D0-49449AFC1653}" srcOrd="2" destOrd="0" presId="urn:microsoft.com/office/officeart/2005/8/layout/orgChart1"/>
    <dgm:cxn modelId="{44B59E95-E03D-485D-9374-AF69AFFA945F}" type="presParOf" srcId="{6346A041-063D-4D75-B558-1CD1CB959954}" destId="{845DB0E2-3354-4D8C-A189-674B73A8C26F}" srcOrd="26" destOrd="0" presId="urn:microsoft.com/office/officeart/2005/8/layout/orgChart1"/>
    <dgm:cxn modelId="{94C4CEA8-120F-4B9F-B9BA-458E4A1048BA}" type="presParOf" srcId="{6346A041-063D-4D75-B558-1CD1CB959954}" destId="{2A2F4E10-7F76-4B53-9593-9BEB03A4C767}" srcOrd="27" destOrd="0" presId="urn:microsoft.com/office/officeart/2005/8/layout/orgChart1"/>
    <dgm:cxn modelId="{C03E56A5-4189-47E1-8B7B-1B204BB8842F}" type="presParOf" srcId="{2A2F4E10-7F76-4B53-9593-9BEB03A4C767}" destId="{015BF5F3-C47B-4320-9261-367D0524FE3A}" srcOrd="0" destOrd="0" presId="urn:microsoft.com/office/officeart/2005/8/layout/orgChart1"/>
    <dgm:cxn modelId="{6E870210-93DB-44E5-BE67-43349E0405B1}" type="presParOf" srcId="{015BF5F3-C47B-4320-9261-367D0524FE3A}" destId="{622EBFFD-A5E7-4D15-BA71-8D1477C6838F}" srcOrd="0" destOrd="0" presId="urn:microsoft.com/office/officeart/2005/8/layout/orgChart1"/>
    <dgm:cxn modelId="{70DBA48A-22F2-4D3A-A5F9-9F2D94C7C11A}" type="presParOf" srcId="{015BF5F3-C47B-4320-9261-367D0524FE3A}" destId="{ABE68FE9-2F7D-4CCB-85D2-816E2340ACC0}" srcOrd="1" destOrd="0" presId="urn:microsoft.com/office/officeart/2005/8/layout/orgChart1"/>
    <dgm:cxn modelId="{62256643-6AE4-4FE2-833E-51A30DA7D3B0}" type="presParOf" srcId="{2A2F4E10-7F76-4B53-9593-9BEB03A4C767}" destId="{A9C5B837-ABAA-422F-A554-C9305E9EBD97}" srcOrd="1" destOrd="0" presId="urn:microsoft.com/office/officeart/2005/8/layout/orgChart1"/>
    <dgm:cxn modelId="{DA465C2A-F068-47E1-ABAE-F63C8CE67FCE}" type="presParOf" srcId="{2A2F4E10-7F76-4B53-9593-9BEB03A4C767}" destId="{9DA236AC-6FA2-411B-A005-C2B9B0FB250A}" srcOrd="2" destOrd="0" presId="urn:microsoft.com/office/officeart/2005/8/layout/orgChart1"/>
    <dgm:cxn modelId="{8479DC58-9D56-4AED-8E0D-C96747E4E927}" type="presParOf" srcId="{A47FD74D-E165-494F-8FDD-33ECAC13EF0E}" destId="{75316595-9FCA-43A4-833E-D8FFEDF075F0}" srcOrd="2" destOrd="0" presId="urn:microsoft.com/office/officeart/2005/8/layout/orgChart1"/>
    <dgm:cxn modelId="{3C127B00-FCEB-4F80-9D30-15D94D1E60EE}" type="presParOf" srcId="{FEECF6AD-EC02-45E4-A2A7-127E1AFACFA1}" destId="{1F72A2A1-D502-475E-8620-1ACAE0DD2369}" srcOrd="6" destOrd="0" presId="urn:microsoft.com/office/officeart/2005/8/layout/orgChart1"/>
    <dgm:cxn modelId="{8DA9EF93-6961-49F7-B8AE-DA67A55ACEE1}" type="presParOf" srcId="{FEECF6AD-EC02-45E4-A2A7-127E1AFACFA1}" destId="{A8D753FE-8D4F-4B1C-A0FF-88B64CC032CB}" srcOrd="7" destOrd="0" presId="urn:microsoft.com/office/officeart/2005/8/layout/orgChart1"/>
    <dgm:cxn modelId="{1C3168B0-EBEB-4B28-BEAA-E25B725AE0FF}" type="presParOf" srcId="{A8D753FE-8D4F-4B1C-A0FF-88B64CC032CB}" destId="{EC47D996-B41F-433C-9285-D9FE0CDCAC57}" srcOrd="0" destOrd="0" presId="urn:microsoft.com/office/officeart/2005/8/layout/orgChart1"/>
    <dgm:cxn modelId="{9FB43E63-30CD-4F0C-A272-FB7EA65BF4BB}" type="presParOf" srcId="{EC47D996-B41F-433C-9285-D9FE0CDCAC57}" destId="{E940870D-C909-4881-94EF-7EA0ED121DA1}" srcOrd="0" destOrd="0" presId="urn:microsoft.com/office/officeart/2005/8/layout/orgChart1"/>
    <dgm:cxn modelId="{0C0D52D4-C4C0-4A63-9CF9-993A78178544}" type="presParOf" srcId="{EC47D996-B41F-433C-9285-D9FE0CDCAC57}" destId="{7AFDC5B8-BA7D-48D5-BB04-4FCCD270E6B7}" srcOrd="1" destOrd="0" presId="urn:microsoft.com/office/officeart/2005/8/layout/orgChart1"/>
    <dgm:cxn modelId="{4AECE18C-8D6A-4897-81D1-04D46E62C62C}" type="presParOf" srcId="{A8D753FE-8D4F-4B1C-A0FF-88B64CC032CB}" destId="{702C482C-CF57-4CB9-8393-A833DD46D022}" srcOrd="1" destOrd="0" presId="urn:microsoft.com/office/officeart/2005/8/layout/orgChart1"/>
    <dgm:cxn modelId="{745C9B2B-883A-49C1-82C6-513B82AD859B}" type="presParOf" srcId="{702C482C-CF57-4CB9-8393-A833DD46D022}" destId="{04BA22F5-8BF1-4702-8CC7-0CBBA0F6C23F}" srcOrd="0" destOrd="0" presId="urn:microsoft.com/office/officeart/2005/8/layout/orgChart1"/>
    <dgm:cxn modelId="{9D1AF35A-E85F-4FB1-A505-B4D2D0A5CFD4}" type="presParOf" srcId="{702C482C-CF57-4CB9-8393-A833DD46D022}" destId="{972CD800-B4DE-4383-AA7A-0AFAC690A9CF}" srcOrd="1" destOrd="0" presId="urn:microsoft.com/office/officeart/2005/8/layout/orgChart1"/>
    <dgm:cxn modelId="{B3D28C27-E10E-4A59-B59E-9EB1CC75E599}" type="presParOf" srcId="{972CD800-B4DE-4383-AA7A-0AFAC690A9CF}" destId="{03600AFA-A846-4A95-A4B5-EFCA0FF3AA0A}" srcOrd="0" destOrd="0" presId="urn:microsoft.com/office/officeart/2005/8/layout/orgChart1"/>
    <dgm:cxn modelId="{12BE2EB4-E155-4F23-8AC1-9F4ABCFAF7C6}" type="presParOf" srcId="{03600AFA-A846-4A95-A4B5-EFCA0FF3AA0A}" destId="{76B8AE7B-64AA-4630-88B5-5C8E453A2F7F}" srcOrd="0" destOrd="0" presId="urn:microsoft.com/office/officeart/2005/8/layout/orgChart1"/>
    <dgm:cxn modelId="{F88D0436-0517-4E80-BD22-656853868C3D}" type="presParOf" srcId="{03600AFA-A846-4A95-A4B5-EFCA0FF3AA0A}" destId="{4AC0E2EC-2DFA-4657-8890-E1CFE356F4C1}" srcOrd="1" destOrd="0" presId="urn:microsoft.com/office/officeart/2005/8/layout/orgChart1"/>
    <dgm:cxn modelId="{2807AD81-BD99-4D65-81C1-CF138E922503}" type="presParOf" srcId="{972CD800-B4DE-4383-AA7A-0AFAC690A9CF}" destId="{5A017A66-DDC8-4328-A508-6DDC78CEA034}" srcOrd="1" destOrd="0" presId="urn:microsoft.com/office/officeart/2005/8/layout/orgChart1"/>
    <dgm:cxn modelId="{97F8119D-B09B-48B2-91E3-430DDBAECDEE}" type="presParOf" srcId="{972CD800-B4DE-4383-AA7A-0AFAC690A9CF}" destId="{24D8CDF6-A433-4F69-AD94-02F4B7EE7A7E}" srcOrd="2" destOrd="0" presId="urn:microsoft.com/office/officeart/2005/8/layout/orgChart1"/>
    <dgm:cxn modelId="{A95F44D8-7087-4493-B3E2-D4F0E035324B}" type="presParOf" srcId="{702C482C-CF57-4CB9-8393-A833DD46D022}" destId="{65F04DFD-9FBF-4251-82C4-3A9A042C45BB}" srcOrd="2" destOrd="0" presId="urn:microsoft.com/office/officeart/2005/8/layout/orgChart1"/>
    <dgm:cxn modelId="{D35FFDDD-0386-4F94-9576-23EBE1EB8058}" type="presParOf" srcId="{702C482C-CF57-4CB9-8393-A833DD46D022}" destId="{2086EC62-1E27-4A44-BBF5-B720A6D65537}" srcOrd="3" destOrd="0" presId="urn:microsoft.com/office/officeart/2005/8/layout/orgChart1"/>
    <dgm:cxn modelId="{33F6F5E2-5F0C-4357-B739-D5CB8858D4AF}" type="presParOf" srcId="{2086EC62-1E27-4A44-BBF5-B720A6D65537}" destId="{6C975493-72DD-4E33-8BAB-88EA3908DA4F}" srcOrd="0" destOrd="0" presId="urn:microsoft.com/office/officeart/2005/8/layout/orgChart1"/>
    <dgm:cxn modelId="{2F0F31A8-EC4B-42DF-97F1-F2F15D827171}" type="presParOf" srcId="{6C975493-72DD-4E33-8BAB-88EA3908DA4F}" destId="{DF23E720-E84A-4FBB-8604-8836D09E5CF1}" srcOrd="0" destOrd="0" presId="urn:microsoft.com/office/officeart/2005/8/layout/orgChart1"/>
    <dgm:cxn modelId="{C19228ED-3294-4183-836A-0F5F26B0E5F8}" type="presParOf" srcId="{6C975493-72DD-4E33-8BAB-88EA3908DA4F}" destId="{2984216E-0582-4790-B6AD-E9CC6E40AB6E}" srcOrd="1" destOrd="0" presId="urn:microsoft.com/office/officeart/2005/8/layout/orgChart1"/>
    <dgm:cxn modelId="{6A0AA1DF-5387-4667-8222-3E8901857A0D}" type="presParOf" srcId="{2086EC62-1E27-4A44-BBF5-B720A6D65537}" destId="{C05ED688-041E-47B6-B985-12D842BABFD0}" srcOrd="1" destOrd="0" presId="urn:microsoft.com/office/officeart/2005/8/layout/orgChart1"/>
    <dgm:cxn modelId="{BD314998-53B1-408E-8242-86C4D56B0563}" type="presParOf" srcId="{2086EC62-1E27-4A44-BBF5-B720A6D65537}" destId="{8825F251-9336-498E-B674-B4AEECA6AE9B}" srcOrd="2" destOrd="0" presId="urn:microsoft.com/office/officeart/2005/8/layout/orgChart1"/>
    <dgm:cxn modelId="{AF405B74-22FB-40CD-BD91-87364FF722AA}" type="presParOf" srcId="{702C482C-CF57-4CB9-8393-A833DD46D022}" destId="{C73F6BDE-F6E3-4025-8EB6-E98D80539DCD}" srcOrd="4" destOrd="0" presId="urn:microsoft.com/office/officeart/2005/8/layout/orgChart1"/>
    <dgm:cxn modelId="{EA914D93-CFB4-4185-B421-D55E543043F5}" type="presParOf" srcId="{702C482C-CF57-4CB9-8393-A833DD46D022}" destId="{B06A3AEA-BD58-4EC1-8E93-CD7C3FB33FAD}" srcOrd="5" destOrd="0" presId="urn:microsoft.com/office/officeart/2005/8/layout/orgChart1"/>
    <dgm:cxn modelId="{B9403223-3F88-4A1B-998F-6856E0602116}" type="presParOf" srcId="{B06A3AEA-BD58-4EC1-8E93-CD7C3FB33FAD}" destId="{CF11D0F0-788B-451B-BF5A-57895E503FA1}" srcOrd="0" destOrd="0" presId="urn:microsoft.com/office/officeart/2005/8/layout/orgChart1"/>
    <dgm:cxn modelId="{CC07891F-9FA5-4AB4-BF66-CFB69C4C145A}" type="presParOf" srcId="{CF11D0F0-788B-451B-BF5A-57895E503FA1}" destId="{12E85477-9EAB-4DF8-A151-0F3E5013F02E}" srcOrd="0" destOrd="0" presId="urn:microsoft.com/office/officeart/2005/8/layout/orgChart1"/>
    <dgm:cxn modelId="{E421C0DB-D535-41A6-BF57-F533D2277444}" type="presParOf" srcId="{CF11D0F0-788B-451B-BF5A-57895E503FA1}" destId="{F55F6B6D-55DE-4578-A458-767E144E944D}" srcOrd="1" destOrd="0" presId="urn:microsoft.com/office/officeart/2005/8/layout/orgChart1"/>
    <dgm:cxn modelId="{4D9D58BB-ED20-4519-8274-B16BF0F2AD01}" type="presParOf" srcId="{B06A3AEA-BD58-4EC1-8E93-CD7C3FB33FAD}" destId="{C480860B-6AA6-44AB-8DA7-56F9A8A6A97A}" srcOrd="1" destOrd="0" presId="urn:microsoft.com/office/officeart/2005/8/layout/orgChart1"/>
    <dgm:cxn modelId="{8FF4FEF8-6494-420E-B5C4-1259B45361A4}" type="presParOf" srcId="{B06A3AEA-BD58-4EC1-8E93-CD7C3FB33FAD}" destId="{6B4B7AF3-7FE2-4640-962A-46CF2AA2C0AA}" srcOrd="2" destOrd="0" presId="urn:microsoft.com/office/officeart/2005/8/layout/orgChart1"/>
    <dgm:cxn modelId="{EFB3C2BB-DB3C-4E0F-9232-0D976DE38BDC}" type="presParOf" srcId="{702C482C-CF57-4CB9-8393-A833DD46D022}" destId="{E7055EAE-730D-4562-A917-E2164576A011}" srcOrd="6" destOrd="0" presId="urn:microsoft.com/office/officeart/2005/8/layout/orgChart1"/>
    <dgm:cxn modelId="{A299AED6-96E4-4FEB-AEFF-93379392F6C0}" type="presParOf" srcId="{702C482C-CF57-4CB9-8393-A833DD46D022}" destId="{032E877C-8650-4E79-9ECB-ABBCDDFC55A1}" srcOrd="7" destOrd="0" presId="urn:microsoft.com/office/officeart/2005/8/layout/orgChart1"/>
    <dgm:cxn modelId="{8CFCBA6F-1052-4C85-80D1-0EE9EC3E8E6A}" type="presParOf" srcId="{032E877C-8650-4E79-9ECB-ABBCDDFC55A1}" destId="{AEB9077A-CA82-4BC7-9E56-3FA00299A1EF}" srcOrd="0" destOrd="0" presId="urn:microsoft.com/office/officeart/2005/8/layout/orgChart1"/>
    <dgm:cxn modelId="{22AE2EF1-860C-4D1F-8F86-1EEA62710E28}" type="presParOf" srcId="{AEB9077A-CA82-4BC7-9E56-3FA00299A1EF}" destId="{164889DF-95CE-4193-8730-5B9E234E7001}" srcOrd="0" destOrd="0" presId="urn:microsoft.com/office/officeart/2005/8/layout/orgChart1"/>
    <dgm:cxn modelId="{AC2DF868-BB0B-49B5-99AF-921C52C7F15C}" type="presParOf" srcId="{AEB9077A-CA82-4BC7-9E56-3FA00299A1EF}" destId="{F23B6308-8F32-4A24-947E-F42D6ECE1DFD}" srcOrd="1" destOrd="0" presId="urn:microsoft.com/office/officeart/2005/8/layout/orgChart1"/>
    <dgm:cxn modelId="{128E8272-1879-4E4C-8FE1-84DFD8BC147C}" type="presParOf" srcId="{032E877C-8650-4E79-9ECB-ABBCDDFC55A1}" destId="{16929726-01B5-466D-A0EE-39F53A65E832}" srcOrd="1" destOrd="0" presId="urn:microsoft.com/office/officeart/2005/8/layout/orgChart1"/>
    <dgm:cxn modelId="{908F41A2-47B5-468F-AE0E-6C6823C0693C}" type="presParOf" srcId="{032E877C-8650-4E79-9ECB-ABBCDDFC55A1}" destId="{EB31741C-4C72-4A32-B4F5-7C9BACC9D76D}" srcOrd="2" destOrd="0" presId="urn:microsoft.com/office/officeart/2005/8/layout/orgChart1"/>
    <dgm:cxn modelId="{7AA67DCA-3BA5-4545-A1AC-4DC1950D9C15}" type="presParOf" srcId="{702C482C-CF57-4CB9-8393-A833DD46D022}" destId="{88C130AB-7370-4846-BE11-CFBC0FBEE386}" srcOrd="8" destOrd="0" presId="urn:microsoft.com/office/officeart/2005/8/layout/orgChart1"/>
    <dgm:cxn modelId="{A5C96A4A-004E-40A7-8674-4FCC5D78F148}" type="presParOf" srcId="{702C482C-CF57-4CB9-8393-A833DD46D022}" destId="{C6812910-31A0-42D6-8A71-D59B231A066D}" srcOrd="9" destOrd="0" presId="urn:microsoft.com/office/officeart/2005/8/layout/orgChart1"/>
    <dgm:cxn modelId="{CEA19948-68D6-4B52-B4C0-3BFBED701588}" type="presParOf" srcId="{C6812910-31A0-42D6-8A71-D59B231A066D}" destId="{96DC8802-AAAF-41A0-BD92-7D639C4175C6}" srcOrd="0" destOrd="0" presId="urn:microsoft.com/office/officeart/2005/8/layout/orgChart1"/>
    <dgm:cxn modelId="{A36F5A9A-6D1F-48DB-9980-4BB028AD7B18}" type="presParOf" srcId="{96DC8802-AAAF-41A0-BD92-7D639C4175C6}" destId="{4F8F8430-7E57-4866-92B9-7B59DE30B137}" srcOrd="0" destOrd="0" presId="urn:microsoft.com/office/officeart/2005/8/layout/orgChart1"/>
    <dgm:cxn modelId="{5677BC2A-2969-4867-8167-0F6F276AA8EE}" type="presParOf" srcId="{96DC8802-AAAF-41A0-BD92-7D639C4175C6}" destId="{25C8004C-8E61-4D8C-8CA4-7B8ACBCC218C}" srcOrd="1" destOrd="0" presId="urn:microsoft.com/office/officeart/2005/8/layout/orgChart1"/>
    <dgm:cxn modelId="{DB138F34-49AD-44D4-9C3E-76294A29010D}" type="presParOf" srcId="{C6812910-31A0-42D6-8A71-D59B231A066D}" destId="{1D1DC702-D149-4D58-8262-12B584156DC3}" srcOrd="1" destOrd="0" presId="urn:microsoft.com/office/officeart/2005/8/layout/orgChart1"/>
    <dgm:cxn modelId="{3E3FAFF7-843A-40FC-B689-AFE425739D32}" type="presParOf" srcId="{C6812910-31A0-42D6-8A71-D59B231A066D}" destId="{3EA34A6F-079A-4952-92B9-ED1C8B83D2AE}" srcOrd="2" destOrd="0" presId="urn:microsoft.com/office/officeart/2005/8/layout/orgChart1"/>
    <dgm:cxn modelId="{74FE6628-B812-4DE1-B149-F9B8A8FDC520}" type="presParOf" srcId="{702C482C-CF57-4CB9-8393-A833DD46D022}" destId="{28710CE8-5444-4AF7-A5D4-4A56B0B2DA28}" srcOrd="10" destOrd="0" presId="urn:microsoft.com/office/officeart/2005/8/layout/orgChart1"/>
    <dgm:cxn modelId="{F047BF1E-44E8-4A95-83D5-800352E140F9}" type="presParOf" srcId="{702C482C-CF57-4CB9-8393-A833DD46D022}" destId="{06A0FF6C-FB50-440B-8063-BE6CDDECD631}" srcOrd="11" destOrd="0" presId="urn:microsoft.com/office/officeart/2005/8/layout/orgChart1"/>
    <dgm:cxn modelId="{FBC7D06C-3BD6-40F8-B1C4-C9DF7C113634}" type="presParOf" srcId="{06A0FF6C-FB50-440B-8063-BE6CDDECD631}" destId="{2965C698-C7DC-4C24-B2C0-FB9F36E80564}" srcOrd="0" destOrd="0" presId="urn:microsoft.com/office/officeart/2005/8/layout/orgChart1"/>
    <dgm:cxn modelId="{206E0EF1-6639-4CE3-8C4D-1CDDCAAA5866}" type="presParOf" srcId="{2965C698-C7DC-4C24-B2C0-FB9F36E80564}" destId="{3F9CF5B7-A676-4AD3-855D-A4D76C769589}" srcOrd="0" destOrd="0" presId="urn:microsoft.com/office/officeart/2005/8/layout/orgChart1"/>
    <dgm:cxn modelId="{31C71307-D04F-4897-B1D8-DAA88AA6B061}" type="presParOf" srcId="{2965C698-C7DC-4C24-B2C0-FB9F36E80564}" destId="{D02E232B-257E-4565-BF81-2B85BE0E147D}" srcOrd="1" destOrd="0" presId="urn:microsoft.com/office/officeart/2005/8/layout/orgChart1"/>
    <dgm:cxn modelId="{4155C70F-6890-4998-826F-17EA1FF5CD7E}" type="presParOf" srcId="{06A0FF6C-FB50-440B-8063-BE6CDDECD631}" destId="{53269425-FF5B-4905-A414-DC9C2705BF93}" srcOrd="1" destOrd="0" presId="urn:microsoft.com/office/officeart/2005/8/layout/orgChart1"/>
    <dgm:cxn modelId="{542FA8E1-F346-4109-913B-388415FF0F81}" type="presParOf" srcId="{06A0FF6C-FB50-440B-8063-BE6CDDECD631}" destId="{209C76E2-AEC2-40A2-81BB-FECFC4F5E461}" srcOrd="2" destOrd="0" presId="urn:microsoft.com/office/officeart/2005/8/layout/orgChart1"/>
    <dgm:cxn modelId="{84802016-8916-4548-8642-0F1F505E0C66}" type="presParOf" srcId="{702C482C-CF57-4CB9-8393-A833DD46D022}" destId="{2C01ABE1-B2FD-40F6-B2F6-AA6606FC06D0}" srcOrd="12" destOrd="0" presId="urn:microsoft.com/office/officeart/2005/8/layout/orgChart1"/>
    <dgm:cxn modelId="{9ACAD8C9-801B-4166-A82F-59E6CBCDEDA0}" type="presParOf" srcId="{702C482C-CF57-4CB9-8393-A833DD46D022}" destId="{8FAFEF42-F2EE-404E-B781-716C24409A05}" srcOrd="13" destOrd="0" presId="urn:microsoft.com/office/officeart/2005/8/layout/orgChart1"/>
    <dgm:cxn modelId="{DFD71C44-433E-45EC-959C-C16A806B9B64}" type="presParOf" srcId="{8FAFEF42-F2EE-404E-B781-716C24409A05}" destId="{73F92F13-3083-4896-AF14-32286ABE86E4}" srcOrd="0" destOrd="0" presId="urn:microsoft.com/office/officeart/2005/8/layout/orgChart1"/>
    <dgm:cxn modelId="{73692E5E-8383-436C-9164-088910B8EE20}" type="presParOf" srcId="{73F92F13-3083-4896-AF14-32286ABE86E4}" destId="{67FC2514-BBBD-4902-AEE1-6D8FED3780BC}" srcOrd="0" destOrd="0" presId="urn:microsoft.com/office/officeart/2005/8/layout/orgChart1"/>
    <dgm:cxn modelId="{E4601BAD-F911-42CA-861B-6ECEB8B9FFC5}" type="presParOf" srcId="{73F92F13-3083-4896-AF14-32286ABE86E4}" destId="{68EF9052-85C5-45FA-B720-8D4BB7FA900D}" srcOrd="1" destOrd="0" presId="urn:microsoft.com/office/officeart/2005/8/layout/orgChart1"/>
    <dgm:cxn modelId="{2FB93B29-056A-42FA-BC58-FEF47BAAA9EE}" type="presParOf" srcId="{8FAFEF42-F2EE-404E-B781-716C24409A05}" destId="{C3EBFEFA-E7CF-49F5-9F3E-B6CC7FA534E4}" srcOrd="1" destOrd="0" presId="urn:microsoft.com/office/officeart/2005/8/layout/orgChart1"/>
    <dgm:cxn modelId="{02325D52-FC5F-4E44-8934-6D5D324F0EC4}" type="presParOf" srcId="{8FAFEF42-F2EE-404E-B781-716C24409A05}" destId="{E6EE673F-A6A8-4A83-A7BF-C09BAA61C813}" srcOrd="2" destOrd="0" presId="urn:microsoft.com/office/officeart/2005/8/layout/orgChart1"/>
    <dgm:cxn modelId="{5FD9D77E-5441-4839-AA8F-0A8D23AC1995}" type="presParOf" srcId="{A8D753FE-8D4F-4B1C-A0FF-88B64CC032CB}" destId="{C2D41415-C707-456A-ACD9-47B76C95ECF1}" srcOrd="2" destOrd="0" presId="urn:microsoft.com/office/officeart/2005/8/layout/orgChart1"/>
    <dgm:cxn modelId="{2E00347D-F34E-4A5C-A721-37BA63A66730}" type="presParOf" srcId="{FEECF6AD-EC02-45E4-A2A7-127E1AFACFA1}" destId="{FE1811DE-58C8-4BD0-A20D-3ADE722A011F}" srcOrd="8" destOrd="0" presId="urn:microsoft.com/office/officeart/2005/8/layout/orgChart1"/>
    <dgm:cxn modelId="{C1BF1042-A33F-4AC9-BD9F-E60C264B4782}" type="presParOf" srcId="{FEECF6AD-EC02-45E4-A2A7-127E1AFACFA1}" destId="{4FF39DB3-7C6D-4B58-AA16-1B2A38D3D79C}" srcOrd="9" destOrd="0" presId="urn:microsoft.com/office/officeart/2005/8/layout/orgChart1"/>
    <dgm:cxn modelId="{6670DEF8-95B6-4F37-8E41-BB33014F43BC}" type="presParOf" srcId="{4FF39DB3-7C6D-4B58-AA16-1B2A38D3D79C}" destId="{E609EB7D-496D-40B2-8114-01107D61C3AE}" srcOrd="0" destOrd="0" presId="urn:microsoft.com/office/officeart/2005/8/layout/orgChart1"/>
    <dgm:cxn modelId="{BB7C0CEA-3880-4233-B4ED-3C8CB59B2E60}" type="presParOf" srcId="{E609EB7D-496D-40B2-8114-01107D61C3AE}" destId="{1D471A29-4CC1-41BF-8075-87468F624A1B}" srcOrd="0" destOrd="0" presId="urn:microsoft.com/office/officeart/2005/8/layout/orgChart1"/>
    <dgm:cxn modelId="{9E451531-F4A3-475B-B992-3B37B7F9CE6D}" type="presParOf" srcId="{E609EB7D-496D-40B2-8114-01107D61C3AE}" destId="{6B418775-7B03-4B0B-84CA-C02957AA32C5}" srcOrd="1" destOrd="0" presId="urn:microsoft.com/office/officeart/2005/8/layout/orgChart1"/>
    <dgm:cxn modelId="{E74ABD17-60B1-47D0-B442-5F437AB1C613}" type="presParOf" srcId="{4FF39DB3-7C6D-4B58-AA16-1B2A38D3D79C}" destId="{6636BA73-4272-4B63-96D9-15F1697C0801}" srcOrd="1" destOrd="0" presId="urn:microsoft.com/office/officeart/2005/8/layout/orgChart1"/>
    <dgm:cxn modelId="{DAAFA64E-A077-48BD-B1A8-90FDBA7046DC}" type="presParOf" srcId="{6636BA73-4272-4B63-96D9-15F1697C0801}" destId="{9BD656BF-2C34-42EC-B684-162C55A31115}" srcOrd="0" destOrd="0" presId="urn:microsoft.com/office/officeart/2005/8/layout/orgChart1"/>
    <dgm:cxn modelId="{166EB7B3-BACC-47DD-95AD-53668C68D957}" type="presParOf" srcId="{6636BA73-4272-4B63-96D9-15F1697C0801}" destId="{94DA028D-F74A-4509-9DB9-11CAE09AA772}" srcOrd="1" destOrd="0" presId="urn:microsoft.com/office/officeart/2005/8/layout/orgChart1"/>
    <dgm:cxn modelId="{5150F804-4853-45A5-BD5F-36926CC66C02}" type="presParOf" srcId="{94DA028D-F74A-4509-9DB9-11CAE09AA772}" destId="{61A05443-E0AD-4DDE-B41E-55FF9A47EBB0}" srcOrd="0" destOrd="0" presId="urn:microsoft.com/office/officeart/2005/8/layout/orgChart1"/>
    <dgm:cxn modelId="{D6AD6E24-0D7E-431E-A476-040F4D302BB8}" type="presParOf" srcId="{61A05443-E0AD-4DDE-B41E-55FF9A47EBB0}" destId="{D3A73514-0302-468C-A0DD-CEB95F44387C}" srcOrd="0" destOrd="0" presId="urn:microsoft.com/office/officeart/2005/8/layout/orgChart1"/>
    <dgm:cxn modelId="{978344AB-86D0-4B9E-B052-B69DA0C677F2}" type="presParOf" srcId="{61A05443-E0AD-4DDE-B41E-55FF9A47EBB0}" destId="{B8CCB350-8D16-4027-ADD4-F396A5F06353}" srcOrd="1" destOrd="0" presId="urn:microsoft.com/office/officeart/2005/8/layout/orgChart1"/>
    <dgm:cxn modelId="{F9976524-0276-4F8F-83BA-0CA22154B6F4}" type="presParOf" srcId="{94DA028D-F74A-4509-9DB9-11CAE09AA772}" destId="{457E9B46-E498-41D1-BC12-00B106A9495B}" srcOrd="1" destOrd="0" presId="urn:microsoft.com/office/officeart/2005/8/layout/orgChart1"/>
    <dgm:cxn modelId="{FEA5C1DA-0130-45C9-8E51-A26359CC9D5A}" type="presParOf" srcId="{94DA028D-F74A-4509-9DB9-11CAE09AA772}" destId="{58964E73-D0E5-4A57-B5F4-054E37FE6DD4}" srcOrd="2" destOrd="0" presId="urn:microsoft.com/office/officeart/2005/8/layout/orgChart1"/>
    <dgm:cxn modelId="{61578A09-FAA9-45CB-BD69-E03058E600AA}" type="presParOf" srcId="{6636BA73-4272-4B63-96D9-15F1697C0801}" destId="{FF79938F-E4DB-47C5-A098-76C62654F574}" srcOrd="2" destOrd="0" presId="urn:microsoft.com/office/officeart/2005/8/layout/orgChart1"/>
    <dgm:cxn modelId="{5FE33867-A6CF-4A85-AFD2-2DB7B664B75C}" type="presParOf" srcId="{6636BA73-4272-4B63-96D9-15F1697C0801}" destId="{FF50FC52-EB13-44A7-BC52-22972C28EBC3}" srcOrd="3" destOrd="0" presId="urn:microsoft.com/office/officeart/2005/8/layout/orgChart1"/>
    <dgm:cxn modelId="{9783BB32-C02C-42CE-BDB1-B7FE503825F7}" type="presParOf" srcId="{FF50FC52-EB13-44A7-BC52-22972C28EBC3}" destId="{75F05D8C-75F6-43D3-979A-3C9A3D7C8E15}" srcOrd="0" destOrd="0" presId="urn:microsoft.com/office/officeart/2005/8/layout/orgChart1"/>
    <dgm:cxn modelId="{87D56DC1-289E-4C6E-939E-1B01EF7060B3}" type="presParOf" srcId="{75F05D8C-75F6-43D3-979A-3C9A3D7C8E15}" destId="{A6E22B3A-5519-44A6-BE73-040659485A14}" srcOrd="0" destOrd="0" presId="urn:microsoft.com/office/officeart/2005/8/layout/orgChart1"/>
    <dgm:cxn modelId="{AD7EE579-28DE-489C-A4F5-2E83DEE5ED8C}" type="presParOf" srcId="{75F05D8C-75F6-43D3-979A-3C9A3D7C8E15}" destId="{C5593836-A0FF-4538-B4BB-9D5DF034EF3A}" srcOrd="1" destOrd="0" presId="urn:microsoft.com/office/officeart/2005/8/layout/orgChart1"/>
    <dgm:cxn modelId="{AD822AE6-2276-425A-B3F3-8DD4912319B2}" type="presParOf" srcId="{FF50FC52-EB13-44A7-BC52-22972C28EBC3}" destId="{1E75A7E7-2970-4740-B953-11DCA40FDCA8}" srcOrd="1" destOrd="0" presId="urn:microsoft.com/office/officeart/2005/8/layout/orgChart1"/>
    <dgm:cxn modelId="{05A3317C-1588-4A37-8656-3A5D07DD8189}" type="presParOf" srcId="{FF50FC52-EB13-44A7-BC52-22972C28EBC3}" destId="{E7C812C1-E71C-4AC5-ACD9-564051F6BC4A}" srcOrd="2" destOrd="0" presId="urn:microsoft.com/office/officeart/2005/8/layout/orgChart1"/>
    <dgm:cxn modelId="{29F764FD-CF74-475B-A4B4-9F6D54ED11D7}" type="presParOf" srcId="{6636BA73-4272-4B63-96D9-15F1697C0801}" destId="{00435431-3799-4AD7-8181-E5CACBA0B063}" srcOrd="4" destOrd="0" presId="urn:microsoft.com/office/officeart/2005/8/layout/orgChart1"/>
    <dgm:cxn modelId="{DE4A9BEB-36FF-4BE7-96A1-EC05A269FA36}" type="presParOf" srcId="{6636BA73-4272-4B63-96D9-15F1697C0801}" destId="{9A66A148-9F73-4C4D-BD08-880BAE5155FE}" srcOrd="5" destOrd="0" presId="urn:microsoft.com/office/officeart/2005/8/layout/orgChart1"/>
    <dgm:cxn modelId="{72612477-60D8-424C-9A21-1B4581F7D0B1}" type="presParOf" srcId="{9A66A148-9F73-4C4D-BD08-880BAE5155FE}" destId="{5C4327A3-F932-4883-8BE9-8F86B708DC75}" srcOrd="0" destOrd="0" presId="urn:microsoft.com/office/officeart/2005/8/layout/orgChart1"/>
    <dgm:cxn modelId="{A2146B88-746D-4F22-BF48-BD535ADAF2A6}" type="presParOf" srcId="{5C4327A3-F932-4883-8BE9-8F86B708DC75}" destId="{6859E6F0-0473-403E-8021-A01011A5DB5D}" srcOrd="0" destOrd="0" presId="urn:microsoft.com/office/officeart/2005/8/layout/orgChart1"/>
    <dgm:cxn modelId="{BDE50937-205B-4FDF-8396-D83113E12C73}" type="presParOf" srcId="{5C4327A3-F932-4883-8BE9-8F86B708DC75}" destId="{E591DFB4-A9DA-4814-BF39-A017AA310D31}" srcOrd="1" destOrd="0" presId="urn:microsoft.com/office/officeart/2005/8/layout/orgChart1"/>
    <dgm:cxn modelId="{8C5620D8-395F-490B-BD84-D0DC275F0CE7}" type="presParOf" srcId="{9A66A148-9F73-4C4D-BD08-880BAE5155FE}" destId="{0BF7EDD8-9DC4-4D14-A183-76CBFDF2C758}" srcOrd="1" destOrd="0" presId="urn:microsoft.com/office/officeart/2005/8/layout/orgChart1"/>
    <dgm:cxn modelId="{1E86A93D-D748-4FA5-A444-8C88E1E062C5}" type="presParOf" srcId="{9A66A148-9F73-4C4D-BD08-880BAE5155FE}" destId="{F8FC6982-A67F-4508-A0DB-0229B7B6C4B7}" srcOrd="2" destOrd="0" presId="urn:microsoft.com/office/officeart/2005/8/layout/orgChart1"/>
    <dgm:cxn modelId="{CB5C5AB0-65E9-4839-BF78-F2DAA6F6D506}" type="presParOf" srcId="{4FF39DB3-7C6D-4B58-AA16-1B2A38D3D79C}" destId="{BCD933B5-18B5-4482-8EF4-192A74A2D5C3}" srcOrd="2" destOrd="0" presId="urn:microsoft.com/office/officeart/2005/8/layout/orgChart1"/>
    <dgm:cxn modelId="{548579AF-DDEA-41E6-83B6-813C66F61F25}" type="presParOf" srcId="{FEECF6AD-EC02-45E4-A2A7-127E1AFACFA1}" destId="{4C202221-C154-490D-A0F2-5971BFAB0A7E}" srcOrd="10" destOrd="0" presId="urn:microsoft.com/office/officeart/2005/8/layout/orgChart1"/>
    <dgm:cxn modelId="{5BE655D0-6188-4FF3-A8D3-9A7D9442937C}" type="presParOf" srcId="{FEECF6AD-EC02-45E4-A2A7-127E1AFACFA1}" destId="{44B153E6-C7F4-45A4-92E8-DB7F87B3C5A6}" srcOrd="11" destOrd="0" presId="urn:microsoft.com/office/officeart/2005/8/layout/orgChart1"/>
    <dgm:cxn modelId="{620DE6E2-CEFC-4711-A776-FFB94E4C5249}" type="presParOf" srcId="{44B153E6-C7F4-45A4-92E8-DB7F87B3C5A6}" destId="{AD5BD88E-5DCC-469D-A3F5-452671A83FD1}" srcOrd="0" destOrd="0" presId="urn:microsoft.com/office/officeart/2005/8/layout/orgChart1"/>
    <dgm:cxn modelId="{9424F7D9-B4F2-4519-B455-1689CA65DB88}" type="presParOf" srcId="{AD5BD88E-5DCC-469D-A3F5-452671A83FD1}" destId="{6E2B8CAA-F4A3-447D-B501-1D032D78FD64}" srcOrd="0" destOrd="0" presId="urn:microsoft.com/office/officeart/2005/8/layout/orgChart1"/>
    <dgm:cxn modelId="{F55D99C6-0574-4C7B-AAAC-614EC96C1F7E}" type="presParOf" srcId="{AD5BD88E-5DCC-469D-A3F5-452671A83FD1}" destId="{8577F5A6-7F8D-46A9-89ED-F4882B7231BC}" srcOrd="1" destOrd="0" presId="urn:microsoft.com/office/officeart/2005/8/layout/orgChart1"/>
    <dgm:cxn modelId="{11E058D9-00F2-40A2-8CF5-5337151A4256}" type="presParOf" srcId="{44B153E6-C7F4-45A4-92E8-DB7F87B3C5A6}" destId="{C9CD2299-A4FA-4BF8-9779-609DD4A2BCEF}" srcOrd="1" destOrd="0" presId="urn:microsoft.com/office/officeart/2005/8/layout/orgChart1"/>
    <dgm:cxn modelId="{F430BA03-306F-4511-B37A-58C85C2CA3AF}" type="presParOf" srcId="{C9CD2299-A4FA-4BF8-9779-609DD4A2BCEF}" destId="{6CF865E8-D1D8-4D32-9563-4FE0789BBE08}" srcOrd="0" destOrd="0" presId="urn:microsoft.com/office/officeart/2005/8/layout/orgChart1"/>
    <dgm:cxn modelId="{17AB7BC0-0755-419D-9356-6EA167D8BBAA}" type="presParOf" srcId="{C9CD2299-A4FA-4BF8-9779-609DD4A2BCEF}" destId="{508F9633-937A-4E0F-8E63-A1AB6070ECFB}" srcOrd="1" destOrd="0" presId="urn:microsoft.com/office/officeart/2005/8/layout/orgChart1"/>
    <dgm:cxn modelId="{E44EF191-BCBD-4EAD-B4E3-CF545520D777}" type="presParOf" srcId="{508F9633-937A-4E0F-8E63-A1AB6070ECFB}" destId="{CD467F7D-CCA8-4675-9A40-4974FDA479EE}" srcOrd="0" destOrd="0" presId="urn:microsoft.com/office/officeart/2005/8/layout/orgChart1"/>
    <dgm:cxn modelId="{2C32BE35-856B-4393-B842-35B74B33B76B}" type="presParOf" srcId="{CD467F7D-CCA8-4675-9A40-4974FDA479EE}" destId="{2DC80250-94F5-47D2-BE9C-6B5D0A26B989}" srcOrd="0" destOrd="0" presId="urn:microsoft.com/office/officeart/2005/8/layout/orgChart1"/>
    <dgm:cxn modelId="{4A6C5BA3-103C-4AF9-991F-26BFCFCD7996}" type="presParOf" srcId="{CD467F7D-CCA8-4675-9A40-4974FDA479EE}" destId="{B245987B-F759-4548-8B57-789E6C3E281A}" srcOrd="1" destOrd="0" presId="urn:microsoft.com/office/officeart/2005/8/layout/orgChart1"/>
    <dgm:cxn modelId="{AFAD24A0-C887-4958-BB0A-3519130EC057}" type="presParOf" srcId="{508F9633-937A-4E0F-8E63-A1AB6070ECFB}" destId="{C7AFAEB1-A667-4570-85A1-CD1F93D190ED}" srcOrd="1" destOrd="0" presId="urn:microsoft.com/office/officeart/2005/8/layout/orgChart1"/>
    <dgm:cxn modelId="{9E37C482-6674-4836-8CBB-3307CF619817}" type="presParOf" srcId="{508F9633-937A-4E0F-8E63-A1AB6070ECFB}" destId="{078F6F58-A6C5-471E-89D9-9E2FDABE2277}" srcOrd="2" destOrd="0" presId="urn:microsoft.com/office/officeart/2005/8/layout/orgChart1"/>
    <dgm:cxn modelId="{34EFFCE1-0372-4A6C-B350-09B750951E19}" type="presParOf" srcId="{C9CD2299-A4FA-4BF8-9779-609DD4A2BCEF}" destId="{3868935C-B94B-4E24-8153-5B6BF1D455AE}" srcOrd="2" destOrd="0" presId="urn:microsoft.com/office/officeart/2005/8/layout/orgChart1"/>
    <dgm:cxn modelId="{C915A46E-2BB0-46BC-A8AD-C45FFF71EB53}" type="presParOf" srcId="{C9CD2299-A4FA-4BF8-9779-609DD4A2BCEF}" destId="{2A750F64-6D8A-4F3B-858B-F7CAE1F1FD63}" srcOrd="3" destOrd="0" presId="urn:microsoft.com/office/officeart/2005/8/layout/orgChart1"/>
    <dgm:cxn modelId="{4FDEF5C8-769B-4760-9F30-80DEF9BF3B80}" type="presParOf" srcId="{2A750F64-6D8A-4F3B-858B-F7CAE1F1FD63}" destId="{41869208-2CDF-4CAB-A5E3-7FD332C09E06}" srcOrd="0" destOrd="0" presId="urn:microsoft.com/office/officeart/2005/8/layout/orgChart1"/>
    <dgm:cxn modelId="{B6F4BDE7-26F5-4CAD-B773-8918E605DD9B}" type="presParOf" srcId="{41869208-2CDF-4CAB-A5E3-7FD332C09E06}" destId="{D7495112-A8E4-43CD-9F81-25EE4065C63C}" srcOrd="0" destOrd="0" presId="urn:microsoft.com/office/officeart/2005/8/layout/orgChart1"/>
    <dgm:cxn modelId="{ED717A73-0BCD-4368-B8DA-B150784D4412}" type="presParOf" srcId="{41869208-2CDF-4CAB-A5E3-7FD332C09E06}" destId="{3657A193-3694-43D6-A406-FA5D8F5E6F17}" srcOrd="1" destOrd="0" presId="urn:microsoft.com/office/officeart/2005/8/layout/orgChart1"/>
    <dgm:cxn modelId="{4CA86521-CBDC-453C-86C6-E4793FBC8349}" type="presParOf" srcId="{2A750F64-6D8A-4F3B-858B-F7CAE1F1FD63}" destId="{6ACD788F-B919-4C68-9906-0067F65170A9}" srcOrd="1" destOrd="0" presId="urn:microsoft.com/office/officeart/2005/8/layout/orgChart1"/>
    <dgm:cxn modelId="{A1FF579C-8254-403C-B962-F9971AB8893B}" type="presParOf" srcId="{2A750F64-6D8A-4F3B-858B-F7CAE1F1FD63}" destId="{772BD445-E633-4491-8CE5-4384BB78B77A}" srcOrd="2" destOrd="0" presId="urn:microsoft.com/office/officeart/2005/8/layout/orgChart1"/>
    <dgm:cxn modelId="{B593F569-A0D0-4409-AC5E-BD84233D9C33}" type="presParOf" srcId="{44B153E6-C7F4-45A4-92E8-DB7F87B3C5A6}" destId="{D42953B3-5E5A-4218-8AFA-87B878B7BD1E}" srcOrd="2" destOrd="0" presId="urn:microsoft.com/office/officeart/2005/8/layout/orgChart1"/>
    <dgm:cxn modelId="{6DCE6CAA-264C-4AA8-B9C0-C19D063FE46D}" type="presParOf" srcId="{FEECF6AD-EC02-45E4-A2A7-127E1AFACFA1}" destId="{2903792C-72B2-4C9B-9026-3A59C8642089}" srcOrd="12" destOrd="0" presId="urn:microsoft.com/office/officeart/2005/8/layout/orgChart1"/>
    <dgm:cxn modelId="{8D730819-F0FB-4AFD-921E-5AA0AD34FD5E}" type="presParOf" srcId="{FEECF6AD-EC02-45E4-A2A7-127E1AFACFA1}" destId="{809F5E06-CA16-4D24-8280-9B4143755D95}" srcOrd="13" destOrd="0" presId="urn:microsoft.com/office/officeart/2005/8/layout/orgChart1"/>
    <dgm:cxn modelId="{EF398914-73FB-48F9-8F8D-7C20E1F68B1D}" type="presParOf" srcId="{809F5E06-CA16-4D24-8280-9B4143755D95}" destId="{5D18740D-6C78-4841-B394-A3D22AB1EBA2}" srcOrd="0" destOrd="0" presId="urn:microsoft.com/office/officeart/2005/8/layout/orgChart1"/>
    <dgm:cxn modelId="{5BD58DA3-A683-47EB-A709-AAD70E8B448D}" type="presParOf" srcId="{5D18740D-6C78-4841-B394-A3D22AB1EBA2}" destId="{55B51169-665B-4A28-BC38-2A51932915BE}" srcOrd="0" destOrd="0" presId="urn:microsoft.com/office/officeart/2005/8/layout/orgChart1"/>
    <dgm:cxn modelId="{3B2FA837-5D5D-4136-AEE0-AFEF1FB5EAA0}" type="presParOf" srcId="{5D18740D-6C78-4841-B394-A3D22AB1EBA2}" destId="{16B9828B-0432-4751-A96E-6F76AF59C794}" srcOrd="1" destOrd="0" presId="urn:microsoft.com/office/officeart/2005/8/layout/orgChart1"/>
    <dgm:cxn modelId="{CE92899B-EDB4-437E-B697-B11919F389B0}" type="presParOf" srcId="{809F5E06-CA16-4D24-8280-9B4143755D95}" destId="{01E1B8B3-53BF-4853-B1AE-2F71A28D8244}" srcOrd="1" destOrd="0" presId="urn:microsoft.com/office/officeart/2005/8/layout/orgChart1"/>
    <dgm:cxn modelId="{111633BA-66C8-4F56-B69D-434B88F495B0}" type="presParOf" srcId="{809F5E06-CA16-4D24-8280-9B4143755D95}" destId="{FBF88CE3-0ED6-400D-A6D0-DDF0BCEDAF0D}" srcOrd="2" destOrd="0" presId="urn:microsoft.com/office/officeart/2005/8/layout/orgChart1"/>
    <dgm:cxn modelId="{4D35A359-6276-4B75-BC80-4F4E61EF3B5C}" type="presParOf" srcId="{9532BDDD-24B4-4DEA-9CAF-025D2A47F3C3}" destId="{75BC96D5-D51B-4672-A233-9F86F0A987E4}" srcOrd="2" destOrd="0" presId="urn:microsoft.com/office/officeart/2005/8/layout/orgChart1"/>
    <dgm:cxn modelId="{07D8E79F-A0F0-4564-BD32-DF846A12B5EF}" type="presParOf" srcId="{75BC96D5-D51B-4672-A233-9F86F0A987E4}" destId="{704E0EE7-B580-4645-8032-A8044C918644}" srcOrd="0" destOrd="0" presId="urn:microsoft.com/office/officeart/2005/8/layout/orgChart1"/>
    <dgm:cxn modelId="{793D2DCF-8B49-4399-9E93-3740F3EB19A0}" type="presParOf" srcId="{75BC96D5-D51B-4672-A233-9F86F0A987E4}" destId="{F5972AFD-A3B4-491C-9982-7FC02FBBA115}" srcOrd="1" destOrd="0" presId="urn:microsoft.com/office/officeart/2005/8/layout/orgChart1"/>
    <dgm:cxn modelId="{DB0E0D9D-9DB6-4201-AA87-B162B1466410}" type="presParOf" srcId="{F5972AFD-A3B4-491C-9982-7FC02FBBA115}" destId="{F3D98A9A-2F7D-433A-A42C-FC355EE96BA8}" srcOrd="0" destOrd="0" presId="urn:microsoft.com/office/officeart/2005/8/layout/orgChart1"/>
    <dgm:cxn modelId="{CE4FF789-AA46-4D41-AED1-6C9F653C4041}" type="presParOf" srcId="{F3D98A9A-2F7D-433A-A42C-FC355EE96BA8}" destId="{2842CF2A-6303-44D6-8552-4825CD041C99}" srcOrd="0" destOrd="0" presId="urn:microsoft.com/office/officeart/2005/8/layout/orgChart1"/>
    <dgm:cxn modelId="{1700F626-5E77-4C6C-89C3-F0E6DFFAB2F9}" type="presParOf" srcId="{F3D98A9A-2F7D-433A-A42C-FC355EE96BA8}" destId="{52470134-41E0-4C34-BD9A-FAE49369F6D5}" srcOrd="1" destOrd="0" presId="urn:microsoft.com/office/officeart/2005/8/layout/orgChart1"/>
    <dgm:cxn modelId="{D803BC9D-FCBF-4D02-BA69-3A372850FA7F}" type="presParOf" srcId="{F5972AFD-A3B4-491C-9982-7FC02FBBA115}" destId="{6A5EEF78-232F-4553-A024-135974484ABF}" srcOrd="1" destOrd="0" presId="urn:microsoft.com/office/officeart/2005/8/layout/orgChart1"/>
    <dgm:cxn modelId="{3FC42AE1-22B7-492F-9BE4-D3FC36B8323E}" type="presParOf" srcId="{F5972AFD-A3B4-491C-9982-7FC02FBBA115}" destId="{0E3DFAE4-E6C4-4D8F-A770-CCDDCE4DD789}" srcOrd="2" destOrd="0" presId="urn:microsoft.com/office/officeart/2005/8/layout/orgChart1"/>
  </dgm:cxnLst>
  <dgm:bg/>
  <dgm:whole>
    <a:ln>
      <a:solidFill>
        <a:scrgbClr r="0" g="0" b="0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D5CA08-18CC-4BA8-BD92-3286590979F7}" type="doc">
      <dgm:prSet loTypeId="urn:microsoft.com/office/officeart/2005/8/layout/orgChart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6F151915-B127-4CE2-B8B3-84F594780E5C}">
      <dgm:prSet phldrT="[Tekst]" custT="1"/>
      <dgm:spPr>
        <a:solidFill>
          <a:srgbClr val="51515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Plan</a:t>
          </a:r>
          <a:r>
            <a:rPr lang="nb-NO" sz="1600" kern="1200"/>
            <a:t>, teknikk og miljø</a:t>
          </a:r>
        </a:p>
      </dgm:t>
    </dgm:pt>
    <dgm:pt modelId="{5F64FCC3-F570-47CA-8074-A64EDCB88DDB}" type="parTrans" cxnId="{398118CE-78DB-46DB-A1E7-5DAC3245A42F}">
      <dgm:prSet/>
      <dgm:spPr/>
      <dgm:t>
        <a:bodyPr/>
        <a:lstStyle/>
        <a:p>
          <a:endParaRPr lang="nb-NO"/>
        </a:p>
      </dgm:t>
    </dgm:pt>
    <dgm:pt modelId="{75C2BCF4-9C6B-426F-89D5-EE67112DD34D}" type="sibTrans" cxnId="{398118CE-78DB-46DB-A1E7-5DAC3245A42F}">
      <dgm:prSet/>
      <dgm:spPr/>
      <dgm:t>
        <a:bodyPr/>
        <a:lstStyle/>
        <a:p>
          <a:endParaRPr lang="nb-NO"/>
        </a:p>
      </dgm:t>
    </dgm:pt>
    <dgm:pt modelId="{CFFABEE0-47F0-49B4-B224-5F5FE4530AE2}">
      <dgm:prSet phldrT="[Tekst]"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Virksomhet</a:t>
          </a:r>
          <a:r>
            <a:rPr lang="nb-NO" sz="1600" kern="1200"/>
            <a:t> Eiendom</a:t>
          </a:r>
        </a:p>
      </dgm:t>
    </dgm:pt>
    <dgm:pt modelId="{DD07B50D-390C-4945-B72F-F6EC972A63F3}" type="parTrans" cxnId="{EF283EDB-B8C9-4AAC-AF33-68A9E8EEA481}">
      <dgm:prSet/>
      <dgm:spPr/>
      <dgm:t>
        <a:bodyPr/>
        <a:lstStyle/>
        <a:p>
          <a:endParaRPr lang="nb-NO"/>
        </a:p>
      </dgm:t>
    </dgm:pt>
    <dgm:pt modelId="{6AF9FEE9-3B43-47B9-BBDF-502D5B78E4CA}" type="sibTrans" cxnId="{EF283EDB-B8C9-4AAC-AF33-68A9E8EEA481}">
      <dgm:prSet/>
      <dgm:spPr/>
      <dgm:t>
        <a:bodyPr/>
        <a:lstStyle/>
        <a:p>
          <a:endParaRPr lang="nb-NO"/>
        </a:p>
      </dgm:t>
    </dgm:pt>
    <dgm:pt modelId="{91875FE1-59AF-45B4-8F51-555AC67E0B45}">
      <dgm:prSet phldrT="[Tekst]"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r>
            <a:rPr lang="nb-NO" sz="1600" kern="1200"/>
            <a:t>Virksomhet </a:t>
          </a: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Infrastruktur</a:t>
          </a:r>
          <a:r>
            <a:rPr lang="nb-NO" sz="1600" kern="1200"/>
            <a:t> og vannmiljø</a:t>
          </a:r>
        </a:p>
      </dgm:t>
    </dgm:pt>
    <dgm:pt modelId="{FD6CD1F4-5853-4AF0-81F0-115594C0015E}" type="parTrans" cxnId="{1ABCF389-7561-4D13-A606-6B10D4BBD12B}">
      <dgm:prSet/>
      <dgm:spPr/>
      <dgm:t>
        <a:bodyPr/>
        <a:lstStyle/>
        <a:p>
          <a:endParaRPr lang="nb-NO"/>
        </a:p>
      </dgm:t>
    </dgm:pt>
    <dgm:pt modelId="{C25EDB10-9899-4EDE-8B8E-7AC070973F97}" type="sibTrans" cxnId="{1ABCF389-7561-4D13-A606-6B10D4BBD12B}">
      <dgm:prSet/>
      <dgm:spPr/>
      <dgm:t>
        <a:bodyPr/>
        <a:lstStyle/>
        <a:p>
          <a:endParaRPr lang="nb-NO"/>
        </a:p>
      </dgm:t>
    </dgm:pt>
    <dgm:pt modelId="{2545A00D-6200-4DCB-AC36-4E612CD56E0D}">
      <dgm:prSet phldrT="[Tekst]"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Virksomhet Teknisk service</a:t>
          </a:r>
        </a:p>
      </dgm:t>
    </dgm:pt>
    <dgm:pt modelId="{DAB99C1C-D54F-4DD4-87DF-A8650999E024}" type="parTrans" cxnId="{EAB6BCA1-F09D-4131-A5C1-498199275340}">
      <dgm:prSet/>
      <dgm:spPr/>
      <dgm:t>
        <a:bodyPr/>
        <a:lstStyle/>
        <a:p>
          <a:endParaRPr lang="nb-NO"/>
        </a:p>
      </dgm:t>
    </dgm:pt>
    <dgm:pt modelId="{945222D2-AC5C-4489-8C90-E2A3226A1556}" type="sibTrans" cxnId="{EAB6BCA1-F09D-4131-A5C1-498199275340}">
      <dgm:prSet/>
      <dgm:spPr/>
      <dgm:t>
        <a:bodyPr/>
        <a:lstStyle/>
        <a:p>
          <a:endParaRPr lang="nb-NO"/>
        </a:p>
      </dgm:t>
    </dgm:pt>
    <dgm:pt modelId="{7EBB6BC1-0281-472E-90B4-EC0D7DD9DEA7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Bolig</a:t>
          </a:r>
          <a:b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</a:br>
          <a:r>
            <a:rPr lang="nb-NO" sz="1600" kern="12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(i endring)</a:t>
          </a:r>
        </a:p>
      </dgm:t>
    </dgm:pt>
    <dgm:pt modelId="{04C841B0-18CC-4663-B13F-B09AAB92C7A7}" type="parTrans" cxnId="{A7036221-D6F5-443B-AB8A-71B419A19849}">
      <dgm:prSet/>
      <dgm:spPr/>
      <dgm:t>
        <a:bodyPr/>
        <a:lstStyle/>
        <a:p>
          <a:endParaRPr lang="nb-NO"/>
        </a:p>
      </dgm:t>
    </dgm:pt>
    <dgm:pt modelId="{C6A55B58-7323-479C-B758-9CA71FCBDA40}" type="sibTrans" cxnId="{A7036221-D6F5-443B-AB8A-71B419A19849}">
      <dgm:prSet/>
      <dgm:spPr/>
      <dgm:t>
        <a:bodyPr/>
        <a:lstStyle/>
        <a:p>
          <a:endParaRPr lang="nb-NO"/>
        </a:p>
      </dgm:t>
    </dgm:pt>
    <dgm:pt modelId="{2327F062-FEAD-4350-8402-C4CABF38617C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r>
            <a:rPr lang="nb-NO" sz="1600" kern="1200"/>
            <a:t>Eiendom og </a:t>
          </a: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friluftsliv </a:t>
          </a:r>
          <a:b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</a:br>
          <a:r>
            <a:rPr lang="nb-NO" sz="1600" kern="1200">
              <a:solidFill>
                <a:srgbClr val="C00000"/>
              </a:solidFill>
              <a:latin typeface="Calibri" panose="020F0502020204030204"/>
              <a:ea typeface="+mn-ea"/>
              <a:cs typeface="+mn-cs"/>
            </a:rPr>
            <a:t>(i endring)</a:t>
          </a:r>
        </a:p>
      </dgm:t>
    </dgm:pt>
    <dgm:pt modelId="{1E150F71-3555-4CDC-9A4E-1F1CA00C6BE0}" type="parTrans" cxnId="{67182695-DBC6-4534-B9AA-F025EBB1FFC9}">
      <dgm:prSet/>
      <dgm:spPr/>
      <dgm:t>
        <a:bodyPr/>
        <a:lstStyle/>
        <a:p>
          <a:endParaRPr lang="nb-NO"/>
        </a:p>
      </dgm:t>
    </dgm:pt>
    <dgm:pt modelId="{95D42812-31AE-4A3C-B164-77B9D8DFD76A}" type="sibTrans" cxnId="{67182695-DBC6-4534-B9AA-F025EBB1FFC9}">
      <dgm:prSet/>
      <dgm:spPr/>
      <dgm:t>
        <a:bodyPr/>
        <a:lstStyle/>
        <a:p>
          <a:endParaRPr lang="nb-NO"/>
        </a:p>
      </dgm:t>
    </dgm:pt>
    <dgm:pt modelId="{6CCAD5A1-9D88-4AE6-AA51-7CED589DCF6C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r>
            <a:rPr lang="nb-NO" sz="1600" kern="1200"/>
            <a:t>Drift, vei, vann </a:t>
          </a: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og</a:t>
          </a:r>
          <a:r>
            <a:rPr lang="nb-NO" sz="1600" kern="1200"/>
            <a:t> </a:t>
          </a: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avløp</a:t>
          </a:r>
        </a:p>
      </dgm:t>
    </dgm:pt>
    <dgm:pt modelId="{DE164619-F0B0-4F76-AF58-803D4A560481}" type="parTrans" cxnId="{0FEAA4BD-526C-46B5-A0C7-90CCA3F7E9BF}">
      <dgm:prSet/>
      <dgm:spPr/>
      <dgm:t>
        <a:bodyPr/>
        <a:lstStyle/>
        <a:p>
          <a:endParaRPr lang="nb-NO"/>
        </a:p>
      </dgm:t>
    </dgm:pt>
    <dgm:pt modelId="{EDBC04E3-FCA6-4896-B632-7E9CE319518D}" type="sibTrans" cxnId="{0FEAA4BD-526C-46B5-A0C7-90CCA3F7E9BF}">
      <dgm:prSet/>
      <dgm:spPr/>
      <dgm:t>
        <a:bodyPr/>
        <a:lstStyle/>
        <a:p>
          <a:endParaRPr lang="nb-NO"/>
        </a:p>
      </dgm:t>
    </dgm:pt>
    <dgm:pt modelId="{BB2059C1-AEB2-42A8-8E53-B38A1B80E7ED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Verksted, bilhold og hjelpemidler</a:t>
          </a:r>
        </a:p>
      </dgm:t>
    </dgm:pt>
    <dgm:pt modelId="{8CA9999F-C5B3-4D75-A7C4-0AE5647FA98C}" type="parTrans" cxnId="{5D7571B6-68AE-4A9D-AFF4-E3958A352ACE}">
      <dgm:prSet/>
      <dgm:spPr/>
      <dgm:t>
        <a:bodyPr/>
        <a:lstStyle/>
        <a:p>
          <a:endParaRPr lang="nb-NO"/>
        </a:p>
      </dgm:t>
    </dgm:pt>
    <dgm:pt modelId="{0961A1BA-20F1-4DEC-8DEE-3A9183DAC59D}" type="sibTrans" cxnId="{5D7571B6-68AE-4A9D-AFF4-E3958A352ACE}">
      <dgm:prSet/>
      <dgm:spPr/>
      <dgm:t>
        <a:bodyPr/>
        <a:lstStyle/>
        <a:p>
          <a:endParaRPr lang="nb-NO"/>
        </a:p>
      </dgm:t>
    </dgm:pt>
    <dgm:pt modelId="{5C55B255-E58F-42BC-A37D-D4E66B9A8490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r>
            <a:rPr lang="nb-NO" sz="1600" kern="1200"/>
            <a:t>Forvaltning og </a:t>
          </a: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prosjekt</a:t>
          </a:r>
          <a:r>
            <a:rPr lang="nb-NO" sz="1600" kern="1200"/>
            <a:t> </a:t>
          </a:r>
          <a:br>
            <a:rPr lang="nb-NO" sz="1600" kern="1200"/>
          </a:br>
          <a:r>
            <a:rPr lang="nb-NO" sz="1600" kern="1200"/>
            <a:t>vann og avløp</a:t>
          </a:r>
        </a:p>
      </dgm:t>
    </dgm:pt>
    <dgm:pt modelId="{F9920478-362A-4675-A4BD-FCA22F297E6A}" type="parTrans" cxnId="{95ED2285-9A5A-4918-A60F-9DD5FEAA8606}">
      <dgm:prSet/>
      <dgm:spPr/>
      <dgm:t>
        <a:bodyPr/>
        <a:lstStyle/>
        <a:p>
          <a:endParaRPr lang="nb-NO"/>
        </a:p>
      </dgm:t>
    </dgm:pt>
    <dgm:pt modelId="{EF87BDC4-18CA-479C-AAD9-3E8CCE34DA9D}" type="sibTrans" cxnId="{95ED2285-9A5A-4918-A60F-9DD5FEAA8606}">
      <dgm:prSet/>
      <dgm:spPr/>
      <dgm:t>
        <a:bodyPr/>
        <a:lstStyle/>
        <a:p>
          <a:endParaRPr lang="nb-NO"/>
        </a:p>
      </dgm:t>
    </dgm:pt>
    <dgm:pt modelId="{D8828AB1-7FF3-4542-826C-42C015A8FD02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r>
            <a:rPr lang="nb-NO" sz="1600" kern="1200"/>
            <a:t>Forvaltning og prosjekt samferdsel</a:t>
          </a:r>
        </a:p>
      </dgm:t>
    </dgm:pt>
    <dgm:pt modelId="{C75F4575-9943-4044-A974-B181AEAAD50B}" type="parTrans" cxnId="{A33CB616-AFD6-4651-927B-A2A3C49E03C1}">
      <dgm:prSet/>
      <dgm:spPr/>
      <dgm:t>
        <a:bodyPr/>
        <a:lstStyle/>
        <a:p>
          <a:endParaRPr lang="nb-NO"/>
        </a:p>
      </dgm:t>
    </dgm:pt>
    <dgm:pt modelId="{0BB7E0A7-8606-4BED-83A1-702CA5120A5F}" type="sibTrans" cxnId="{A33CB616-AFD6-4651-927B-A2A3C49E03C1}">
      <dgm:prSet/>
      <dgm:spPr/>
      <dgm:t>
        <a:bodyPr/>
        <a:lstStyle/>
        <a:p>
          <a:endParaRPr lang="nb-NO"/>
        </a:p>
      </dgm:t>
    </dgm:pt>
    <dgm:pt modelId="{AAAD513B-7182-445F-BCB7-B4E2B2D04395}">
      <dgm:prSet phldrT="[Tekst]"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Virksomhet </a:t>
          </a:r>
          <a:b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</a:b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Plan, bygg og geodata</a:t>
          </a:r>
          <a:endParaRPr lang="nb-NO" sz="1600" kern="1200">
            <a:solidFill>
              <a:srgbClr val="C00000"/>
            </a:solidFill>
            <a:latin typeface="Calibri" panose="020F0502020204030204"/>
            <a:ea typeface="+mn-ea"/>
            <a:cs typeface="+mn-cs"/>
          </a:endParaRPr>
        </a:p>
      </dgm:t>
    </dgm:pt>
    <dgm:pt modelId="{1E935AD4-5AF2-4633-B578-2D3C932F1016}" type="parTrans" cxnId="{84095617-B84F-4540-8743-0719799F9789}">
      <dgm:prSet/>
      <dgm:spPr/>
      <dgm:t>
        <a:bodyPr/>
        <a:lstStyle/>
        <a:p>
          <a:endParaRPr lang="nb-NO"/>
        </a:p>
      </dgm:t>
    </dgm:pt>
    <dgm:pt modelId="{C8DEA942-909E-4C07-B6C7-315F5BAD4136}" type="sibTrans" cxnId="{84095617-B84F-4540-8743-0719799F9789}">
      <dgm:prSet/>
      <dgm:spPr/>
      <dgm:t>
        <a:bodyPr/>
        <a:lstStyle/>
        <a:p>
          <a:endParaRPr lang="nb-NO"/>
        </a:p>
      </dgm:t>
    </dgm:pt>
    <dgm:pt modelId="{16CA1BFC-6C91-4E5C-8BF6-7CBA36E9DE50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Plan</a:t>
          </a:r>
        </a:p>
      </dgm:t>
    </dgm:pt>
    <dgm:pt modelId="{CFCFC472-ACD5-4050-9309-D85F88DF519B}" type="parTrans" cxnId="{73082666-7DDD-43F4-AD72-3655303CA68E}">
      <dgm:prSet/>
      <dgm:spPr/>
      <dgm:t>
        <a:bodyPr/>
        <a:lstStyle/>
        <a:p>
          <a:endParaRPr lang="nb-NO"/>
        </a:p>
      </dgm:t>
    </dgm:pt>
    <dgm:pt modelId="{5EE693AB-204F-4A65-9164-E78E68298ADB}" type="sibTrans" cxnId="{73082666-7DDD-43F4-AD72-3655303CA68E}">
      <dgm:prSet/>
      <dgm:spPr/>
      <dgm:t>
        <a:bodyPr/>
        <a:lstStyle/>
        <a:p>
          <a:endParaRPr lang="nb-NO"/>
        </a:p>
      </dgm:t>
    </dgm:pt>
    <dgm:pt modelId="{EE5AC98E-202C-4D0E-83DF-87DC2F51F506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Bygg</a:t>
          </a:r>
        </a:p>
      </dgm:t>
    </dgm:pt>
    <dgm:pt modelId="{05D7374B-6612-471E-9C2B-EE16E1011F5D}" type="parTrans" cxnId="{12D6B8D9-8479-4C14-8D3B-6D4368DC9AB8}">
      <dgm:prSet/>
      <dgm:spPr/>
      <dgm:t>
        <a:bodyPr/>
        <a:lstStyle/>
        <a:p>
          <a:endParaRPr lang="nb-NO"/>
        </a:p>
      </dgm:t>
    </dgm:pt>
    <dgm:pt modelId="{4C280A30-CE2A-4C7A-BAEA-0735F3CEF0D6}" type="sibTrans" cxnId="{12D6B8D9-8479-4C14-8D3B-6D4368DC9AB8}">
      <dgm:prSet/>
      <dgm:spPr/>
      <dgm:t>
        <a:bodyPr/>
        <a:lstStyle/>
        <a:p>
          <a:endParaRPr lang="nb-NO"/>
        </a:p>
      </dgm:t>
    </dgm:pt>
    <dgm:pt modelId="{727BC4E1-6AF3-40B7-AE8F-DDD1C03BFA01}">
      <dgm:prSet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Geodata</a:t>
          </a:r>
        </a:p>
      </dgm:t>
    </dgm:pt>
    <dgm:pt modelId="{F82AB37C-4273-481A-9115-54B7643EA63D}" type="parTrans" cxnId="{DBFB277C-F5B7-4A80-AC58-2496FBA0622A}">
      <dgm:prSet/>
      <dgm:spPr/>
      <dgm:t>
        <a:bodyPr/>
        <a:lstStyle/>
        <a:p>
          <a:endParaRPr lang="nb-NO"/>
        </a:p>
      </dgm:t>
    </dgm:pt>
    <dgm:pt modelId="{9A01EC2F-212E-4E4F-8DB6-F509C686B528}" type="sibTrans" cxnId="{DBFB277C-F5B7-4A80-AC58-2496FBA0622A}">
      <dgm:prSet/>
      <dgm:spPr/>
      <dgm:t>
        <a:bodyPr/>
        <a:lstStyle/>
        <a:p>
          <a:endParaRPr lang="nb-NO"/>
        </a:p>
      </dgm:t>
    </dgm:pt>
    <dgm:pt modelId="{B2BA9E66-92D3-4A7E-B9F7-648F13B2B428}" type="pres">
      <dgm:prSet presAssocID="{8DD5CA08-18CC-4BA8-BD92-3286590979F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C4B2A8C-6700-458D-AEA9-87DD78690423}" type="pres">
      <dgm:prSet presAssocID="{6F151915-B127-4CE2-B8B3-84F594780E5C}" presName="hierRoot1" presStyleCnt="0">
        <dgm:presLayoutVars>
          <dgm:hierBranch val="init"/>
        </dgm:presLayoutVars>
      </dgm:prSet>
      <dgm:spPr/>
    </dgm:pt>
    <dgm:pt modelId="{3630B54B-84D9-40E3-A88F-5A4F978407D7}" type="pres">
      <dgm:prSet presAssocID="{6F151915-B127-4CE2-B8B3-84F594780E5C}" presName="rootComposite1" presStyleCnt="0"/>
      <dgm:spPr/>
    </dgm:pt>
    <dgm:pt modelId="{41508FCF-D6B2-40D6-9150-CEA617414A5C}" type="pres">
      <dgm:prSet presAssocID="{6F151915-B127-4CE2-B8B3-84F594780E5C}" presName="rootText1" presStyleLbl="node0" presStyleIdx="0" presStyleCnt="1" custScaleX="244320" custScaleY="170332">
        <dgm:presLayoutVars>
          <dgm:chPref val="3"/>
        </dgm:presLayoutVars>
      </dgm:prSet>
      <dgm:spPr>
        <a:xfrm>
          <a:off x="2554993" y="2804"/>
          <a:ext cx="2073706" cy="729069"/>
        </a:xfrm>
        <a:prstGeom prst="rect">
          <a:avLst/>
        </a:prstGeom>
      </dgm:spPr>
    </dgm:pt>
    <dgm:pt modelId="{96113A1C-AC08-4536-B053-7D8F4BA98E14}" type="pres">
      <dgm:prSet presAssocID="{6F151915-B127-4CE2-B8B3-84F594780E5C}" presName="rootConnector1" presStyleLbl="node1" presStyleIdx="0" presStyleCnt="0"/>
      <dgm:spPr/>
    </dgm:pt>
    <dgm:pt modelId="{AAAAB14F-C541-42E5-9D15-1944EBBAF60F}" type="pres">
      <dgm:prSet presAssocID="{6F151915-B127-4CE2-B8B3-84F594780E5C}" presName="hierChild2" presStyleCnt="0"/>
      <dgm:spPr/>
    </dgm:pt>
    <dgm:pt modelId="{7D392CFE-7CAC-4729-B1A7-E2866541A5F0}" type="pres">
      <dgm:prSet presAssocID="{DD07B50D-390C-4945-B72F-F6EC972A63F3}" presName="Name37" presStyleLbl="parChTrans1D2" presStyleIdx="0" presStyleCnt="4" custSzX="5172843" custSzY="521571"/>
      <dgm:spPr/>
    </dgm:pt>
    <dgm:pt modelId="{E55809D6-750E-46BD-AC82-9FABA52E8DD8}" type="pres">
      <dgm:prSet presAssocID="{CFFABEE0-47F0-49B4-B224-5F5FE4530AE2}" presName="hierRoot2" presStyleCnt="0">
        <dgm:presLayoutVars>
          <dgm:hierBranch val="init"/>
        </dgm:presLayoutVars>
      </dgm:prSet>
      <dgm:spPr/>
    </dgm:pt>
    <dgm:pt modelId="{DBC0FEAE-66BF-430D-8BA9-D2B82BC3EB0B}" type="pres">
      <dgm:prSet presAssocID="{CFFABEE0-47F0-49B4-B224-5F5FE4530AE2}" presName="rootComposite" presStyleCnt="0"/>
      <dgm:spPr/>
    </dgm:pt>
    <dgm:pt modelId="{2F56E2ED-A701-4EC4-AA0F-A24E7322C06E}" type="pres">
      <dgm:prSet presAssocID="{CFFABEE0-47F0-49B4-B224-5F5FE4530AE2}" presName="rootText" presStyleLbl="node2" presStyleIdx="0" presStyleCnt="4" custScaleX="171795" custScaleY="170332">
        <dgm:presLayoutVars>
          <dgm:chPref val="3"/>
        </dgm:presLayoutVars>
      </dgm:prSet>
      <dgm:spPr>
        <a:xfrm>
          <a:off x="1980603" y="1038082"/>
          <a:ext cx="1458138" cy="729069"/>
        </a:xfrm>
        <a:prstGeom prst="rect">
          <a:avLst/>
        </a:prstGeom>
      </dgm:spPr>
    </dgm:pt>
    <dgm:pt modelId="{561A2AB3-6D51-4621-B62D-E64F5E30BBB3}" type="pres">
      <dgm:prSet presAssocID="{CFFABEE0-47F0-49B4-B224-5F5FE4530AE2}" presName="rootConnector" presStyleLbl="node2" presStyleIdx="0" presStyleCnt="4"/>
      <dgm:spPr/>
    </dgm:pt>
    <dgm:pt modelId="{97A47F60-38A8-47F2-92A0-86B34AF63DB8}" type="pres">
      <dgm:prSet presAssocID="{CFFABEE0-47F0-49B4-B224-5F5FE4530AE2}" presName="hierChild4" presStyleCnt="0"/>
      <dgm:spPr/>
    </dgm:pt>
    <dgm:pt modelId="{0CCD35FB-4BFD-4941-AE3C-ED30A643E4C8}" type="pres">
      <dgm:prSet presAssocID="{04C841B0-18CC-4663-B13F-B09AAB92C7A7}" presName="Name37" presStyleLbl="parChTrans1D3" presStyleIdx="0" presStyleCnt="9" custSzX="375751" custSzY="1142489"/>
      <dgm:spPr/>
    </dgm:pt>
    <dgm:pt modelId="{B499536D-66E1-4B66-9BEB-3EF2AE335852}" type="pres">
      <dgm:prSet presAssocID="{7EBB6BC1-0281-472E-90B4-EC0D7DD9DEA7}" presName="hierRoot2" presStyleCnt="0">
        <dgm:presLayoutVars>
          <dgm:hierBranch val="init"/>
        </dgm:presLayoutVars>
      </dgm:prSet>
      <dgm:spPr/>
    </dgm:pt>
    <dgm:pt modelId="{F77C43B9-2B95-406B-9A30-001286C48A04}" type="pres">
      <dgm:prSet presAssocID="{7EBB6BC1-0281-472E-90B4-EC0D7DD9DEA7}" presName="rootComposite" presStyleCnt="0"/>
      <dgm:spPr/>
    </dgm:pt>
    <dgm:pt modelId="{31E6F902-5F09-42FC-B369-129828F3F424}" type="pres">
      <dgm:prSet presAssocID="{7EBB6BC1-0281-472E-90B4-EC0D7DD9DEA7}" presName="rootText" presStyleLbl="node3" presStyleIdx="0" presStyleCnt="9" custScaleX="171795" custScaleY="170332">
        <dgm:presLayoutVars>
          <dgm:chPref val="3"/>
        </dgm:presLayoutVars>
      </dgm:prSet>
      <dgm:spPr>
        <a:xfrm>
          <a:off x="391423" y="2053867"/>
          <a:ext cx="1549306" cy="768056"/>
        </a:xfrm>
        <a:prstGeom prst="rect">
          <a:avLst/>
        </a:prstGeom>
      </dgm:spPr>
    </dgm:pt>
    <dgm:pt modelId="{FCED2112-40E3-4D80-9CF8-978CA666B163}" type="pres">
      <dgm:prSet presAssocID="{7EBB6BC1-0281-472E-90B4-EC0D7DD9DEA7}" presName="rootConnector" presStyleLbl="node3" presStyleIdx="0" presStyleCnt="9"/>
      <dgm:spPr/>
    </dgm:pt>
    <dgm:pt modelId="{6DFAAA5C-0441-4292-80A5-F46494FED596}" type="pres">
      <dgm:prSet presAssocID="{7EBB6BC1-0281-472E-90B4-EC0D7DD9DEA7}" presName="hierChild4" presStyleCnt="0"/>
      <dgm:spPr/>
    </dgm:pt>
    <dgm:pt modelId="{16D93763-EB50-4046-BE00-58E395E00A95}" type="pres">
      <dgm:prSet presAssocID="{7EBB6BC1-0281-472E-90B4-EC0D7DD9DEA7}" presName="hierChild5" presStyleCnt="0"/>
      <dgm:spPr/>
    </dgm:pt>
    <dgm:pt modelId="{19CEDB09-7C89-4B3A-867C-D1E1BC2C705B}" type="pres">
      <dgm:prSet presAssocID="{1E150F71-3555-4CDC-9A4E-1F1CA00C6BE0}" presName="Name37" presStyleLbl="parChTrans1D3" presStyleIdx="1" presStyleCnt="9" custSzX="375751" custSzY="2905897"/>
      <dgm:spPr/>
    </dgm:pt>
    <dgm:pt modelId="{AFBA1BE5-5303-4E7F-AB19-DA7679FE1B3E}" type="pres">
      <dgm:prSet presAssocID="{2327F062-FEAD-4350-8402-C4CABF38617C}" presName="hierRoot2" presStyleCnt="0">
        <dgm:presLayoutVars>
          <dgm:hierBranch val="init"/>
        </dgm:presLayoutVars>
      </dgm:prSet>
      <dgm:spPr/>
    </dgm:pt>
    <dgm:pt modelId="{EC0FE6A9-977C-4FFF-B7DB-8E9A09CAAEF1}" type="pres">
      <dgm:prSet presAssocID="{2327F062-FEAD-4350-8402-C4CABF38617C}" presName="rootComposite" presStyleCnt="0"/>
      <dgm:spPr/>
    </dgm:pt>
    <dgm:pt modelId="{C5ABDC4C-A5F5-4323-967F-42B59040F8C0}" type="pres">
      <dgm:prSet presAssocID="{2327F062-FEAD-4350-8402-C4CABF38617C}" presName="rootText" presStyleLbl="node3" presStyleIdx="1" presStyleCnt="9" custScaleX="171795" custScaleY="170332">
        <dgm:presLayoutVars>
          <dgm:chPref val="3"/>
        </dgm:presLayoutVars>
      </dgm:prSet>
      <dgm:spPr>
        <a:xfrm>
          <a:off x="391423" y="3011308"/>
          <a:ext cx="1549306" cy="768056"/>
        </a:xfrm>
        <a:prstGeom prst="rect">
          <a:avLst/>
        </a:prstGeom>
      </dgm:spPr>
    </dgm:pt>
    <dgm:pt modelId="{F62DE25A-2B4A-4F96-A087-E74EDCC8CE34}" type="pres">
      <dgm:prSet presAssocID="{2327F062-FEAD-4350-8402-C4CABF38617C}" presName="rootConnector" presStyleLbl="node3" presStyleIdx="1" presStyleCnt="9"/>
      <dgm:spPr/>
    </dgm:pt>
    <dgm:pt modelId="{1C24B05B-53A1-421C-8708-3737D6F4FF99}" type="pres">
      <dgm:prSet presAssocID="{2327F062-FEAD-4350-8402-C4CABF38617C}" presName="hierChild4" presStyleCnt="0"/>
      <dgm:spPr/>
    </dgm:pt>
    <dgm:pt modelId="{BCC780E7-FC49-4C2B-9B7D-BCC91923A0BD}" type="pres">
      <dgm:prSet presAssocID="{2327F062-FEAD-4350-8402-C4CABF38617C}" presName="hierChild5" presStyleCnt="0"/>
      <dgm:spPr/>
    </dgm:pt>
    <dgm:pt modelId="{0FA6D7FE-388A-4417-BB5D-8E31893BD2E8}" type="pres">
      <dgm:prSet presAssocID="{CFFABEE0-47F0-49B4-B224-5F5FE4530AE2}" presName="hierChild5" presStyleCnt="0"/>
      <dgm:spPr/>
    </dgm:pt>
    <dgm:pt modelId="{DE3C51CD-6DD1-4B4B-8062-C03B50564D0C}" type="pres">
      <dgm:prSet presAssocID="{1E935AD4-5AF2-4633-B578-2D3C932F1016}" presName="Name37" presStyleLbl="parChTrans1D2" presStyleIdx="1" presStyleCnt="4" custSzX="2141782" custSzY="521571"/>
      <dgm:spPr/>
    </dgm:pt>
    <dgm:pt modelId="{369FF0BE-6E49-4FC4-B25B-12778F6BD46A}" type="pres">
      <dgm:prSet presAssocID="{AAAD513B-7182-445F-BCB7-B4E2B2D04395}" presName="hierRoot2" presStyleCnt="0">
        <dgm:presLayoutVars>
          <dgm:hierBranch val="init"/>
        </dgm:presLayoutVars>
      </dgm:prSet>
      <dgm:spPr/>
    </dgm:pt>
    <dgm:pt modelId="{D33E228E-B1E5-4E8B-93CC-0BACEB3816C3}" type="pres">
      <dgm:prSet presAssocID="{AAAD513B-7182-445F-BCB7-B4E2B2D04395}" presName="rootComposite" presStyleCnt="0"/>
      <dgm:spPr/>
    </dgm:pt>
    <dgm:pt modelId="{E54DB66F-06BF-42AD-AF33-C11F2B62D866}" type="pres">
      <dgm:prSet presAssocID="{AAAD513B-7182-445F-BCB7-B4E2B2D04395}" presName="rootText" presStyleLbl="node2" presStyleIdx="1" presStyleCnt="4" custScaleX="171795" custScaleY="170332">
        <dgm:presLayoutVars>
          <dgm:chPref val="3"/>
        </dgm:presLayoutVars>
      </dgm:prSet>
      <dgm:spPr>
        <a:xfrm>
          <a:off x="1742788" y="1096425"/>
          <a:ext cx="1549306" cy="768056"/>
        </a:xfrm>
        <a:prstGeom prst="rect">
          <a:avLst/>
        </a:prstGeom>
      </dgm:spPr>
    </dgm:pt>
    <dgm:pt modelId="{83B9AC03-087C-46C1-9378-0733DA69A2F7}" type="pres">
      <dgm:prSet presAssocID="{AAAD513B-7182-445F-BCB7-B4E2B2D04395}" presName="rootConnector" presStyleLbl="node2" presStyleIdx="1" presStyleCnt="4"/>
      <dgm:spPr/>
    </dgm:pt>
    <dgm:pt modelId="{B1EDCCE9-0761-4419-9A02-3B2B6362213A}" type="pres">
      <dgm:prSet presAssocID="{AAAD513B-7182-445F-BCB7-B4E2B2D04395}" presName="hierChild4" presStyleCnt="0"/>
      <dgm:spPr/>
    </dgm:pt>
    <dgm:pt modelId="{0F634CDF-E489-4131-B6B7-B3D020ED9332}" type="pres">
      <dgm:prSet presAssocID="{CFCFC472-ACD5-4050-9309-D85F88DF519B}" presName="Name37" presStyleLbl="parChTrans1D3" presStyleIdx="2" presStyleCnt="9" custSzX="375751" custSzY="1142489"/>
      <dgm:spPr/>
    </dgm:pt>
    <dgm:pt modelId="{A5B8A52B-3C1A-40C6-9C20-BD53259F3F50}" type="pres">
      <dgm:prSet presAssocID="{16CA1BFC-6C91-4E5C-8BF6-7CBA36E9DE50}" presName="hierRoot2" presStyleCnt="0">
        <dgm:presLayoutVars>
          <dgm:hierBranch val="init"/>
        </dgm:presLayoutVars>
      </dgm:prSet>
      <dgm:spPr/>
    </dgm:pt>
    <dgm:pt modelId="{DF339828-71AF-4716-AC67-5B197E0E8509}" type="pres">
      <dgm:prSet presAssocID="{16CA1BFC-6C91-4E5C-8BF6-7CBA36E9DE50}" presName="rootComposite" presStyleCnt="0"/>
      <dgm:spPr/>
    </dgm:pt>
    <dgm:pt modelId="{0E853058-22BD-49BF-96A6-878A70F8399A}" type="pres">
      <dgm:prSet presAssocID="{16CA1BFC-6C91-4E5C-8BF6-7CBA36E9DE50}" presName="rootText" presStyleLbl="node3" presStyleIdx="2" presStyleCnt="9" custScaleX="171795" custScaleY="170332">
        <dgm:presLayoutVars>
          <dgm:chPref val="3"/>
        </dgm:presLayoutVars>
      </dgm:prSet>
      <dgm:spPr>
        <a:xfrm>
          <a:off x="2130114" y="2053867"/>
          <a:ext cx="1549306" cy="768056"/>
        </a:xfrm>
        <a:prstGeom prst="rect">
          <a:avLst/>
        </a:prstGeom>
      </dgm:spPr>
    </dgm:pt>
    <dgm:pt modelId="{99D9A06D-C666-4B55-A36B-AB17FC22C6F5}" type="pres">
      <dgm:prSet presAssocID="{16CA1BFC-6C91-4E5C-8BF6-7CBA36E9DE50}" presName="rootConnector" presStyleLbl="node3" presStyleIdx="2" presStyleCnt="9"/>
      <dgm:spPr/>
    </dgm:pt>
    <dgm:pt modelId="{2B8485ED-C71E-45BA-82A4-971DA5A12F20}" type="pres">
      <dgm:prSet presAssocID="{16CA1BFC-6C91-4E5C-8BF6-7CBA36E9DE50}" presName="hierChild4" presStyleCnt="0"/>
      <dgm:spPr/>
    </dgm:pt>
    <dgm:pt modelId="{5C7B7396-3482-4ADB-B14C-22F71F31405F}" type="pres">
      <dgm:prSet presAssocID="{16CA1BFC-6C91-4E5C-8BF6-7CBA36E9DE50}" presName="hierChild5" presStyleCnt="0"/>
      <dgm:spPr/>
    </dgm:pt>
    <dgm:pt modelId="{27FCA02B-3115-4824-B34E-FAA5C41B6F68}" type="pres">
      <dgm:prSet presAssocID="{05D7374B-6612-471E-9C2B-EE16E1011F5D}" presName="Name37" presStyleLbl="parChTrans1D3" presStyleIdx="3" presStyleCnt="9" custSzX="375751" custSzY="2905897"/>
      <dgm:spPr/>
    </dgm:pt>
    <dgm:pt modelId="{915706DE-8974-4D0B-A76E-E3C6D00901D7}" type="pres">
      <dgm:prSet presAssocID="{EE5AC98E-202C-4D0E-83DF-87DC2F51F506}" presName="hierRoot2" presStyleCnt="0">
        <dgm:presLayoutVars>
          <dgm:hierBranch val="init"/>
        </dgm:presLayoutVars>
      </dgm:prSet>
      <dgm:spPr/>
    </dgm:pt>
    <dgm:pt modelId="{14808764-01FF-4F49-9357-D5FB87340ED1}" type="pres">
      <dgm:prSet presAssocID="{EE5AC98E-202C-4D0E-83DF-87DC2F51F506}" presName="rootComposite" presStyleCnt="0"/>
      <dgm:spPr/>
    </dgm:pt>
    <dgm:pt modelId="{E3B1568C-F9F5-4F2E-8776-1A81D13DA4EC}" type="pres">
      <dgm:prSet presAssocID="{EE5AC98E-202C-4D0E-83DF-87DC2F51F506}" presName="rootText" presStyleLbl="node3" presStyleIdx="3" presStyleCnt="9" custScaleX="171795" custScaleY="170332">
        <dgm:presLayoutVars>
          <dgm:chPref val="3"/>
        </dgm:presLayoutVars>
      </dgm:prSet>
      <dgm:spPr>
        <a:xfrm>
          <a:off x="2130114" y="3011308"/>
          <a:ext cx="1549306" cy="768056"/>
        </a:xfrm>
        <a:prstGeom prst="rect">
          <a:avLst/>
        </a:prstGeom>
      </dgm:spPr>
    </dgm:pt>
    <dgm:pt modelId="{59939441-95A6-45C5-91D2-FE7C99A89863}" type="pres">
      <dgm:prSet presAssocID="{EE5AC98E-202C-4D0E-83DF-87DC2F51F506}" presName="rootConnector" presStyleLbl="node3" presStyleIdx="3" presStyleCnt="9"/>
      <dgm:spPr/>
    </dgm:pt>
    <dgm:pt modelId="{6405D1EF-A7B1-4836-B50F-A4CF622EA7ED}" type="pres">
      <dgm:prSet presAssocID="{EE5AC98E-202C-4D0E-83DF-87DC2F51F506}" presName="hierChild4" presStyleCnt="0"/>
      <dgm:spPr/>
    </dgm:pt>
    <dgm:pt modelId="{B6099958-45E9-491A-A3CA-B0FA06ACA762}" type="pres">
      <dgm:prSet presAssocID="{EE5AC98E-202C-4D0E-83DF-87DC2F51F506}" presName="hierChild5" presStyleCnt="0"/>
      <dgm:spPr/>
    </dgm:pt>
    <dgm:pt modelId="{0AE9B08A-8EEF-4E15-8F8B-B42FF535805C}" type="pres">
      <dgm:prSet presAssocID="{F82AB37C-4273-481A-9115-54B7643EA63D}" presName="Name37" presStyleLbl="parChTrans1D3" presStyleIdx="4" presStyleCnt="9" custSzX="375751" custSzY="4669305"/>
      <dgm:spPr/>
    </dgm:pt>
    <dgm:pt modelId="{699337CD-B976-4A37-A411-167FA9191137}" type="pres">
      <dgm:prSet presAssocID="{727BC4E1-6AF3-40B7-AE8F-DDD1C03BFA01}" presName="hierRoot2" presStyleCnt="0">
        <dgm:presLayoutVars>
          <dgm:hierBranch val="init"/>
        </dgm:presLayoutVars>
      </dgm:prSet>
      <dgm:spPr/>
    </dgm:pt>
    <dgm:pt modelId="{2A15775D-46A8-42EC-929A-F50770742DAC}" type="pres">
      <dgm:prSet presAssocID="{727BC4E1-6AF3-40B7-AE8F-DDD1C03BFA01}" presName="rootComposite" presStyleCnt="0"/>
      <dgm:spPr/>
    </dgm:pt>
    <dgm:pt modelId="{BF129F72-FD3B-4354-B294-245A4D5D2A6F}" type="pres">
      <dgm:prSet presAssocID="{727BC4E1-6AF3-40B7-AE8F-DDD1C03BFA01}" presName="rootText" presStyleLbl="node3" presStyleIdx="4" presStyleCnt="9" custScaleX="171795" custScaleY="170332">
        <dgm:presLayoutVars>
          <dgm:chPref val="3"/>
        </dgm:presLayoutVars>
      </dgm:prSet>
      <dgm:spPr>
        <a:xfrm>
          <a:off x="2130114" y="3968750"/>
          <a:ext cx="1549306" cy="768056"/>
        </a:xfrm>
        <a:prstGeom prst="rect">
          <a:avLst/>
        </a:prstGeom>
      </dgm:spPr>
    </dgm:pt>
    <dgm:pt modelId="{6F986E52-5524-42B2-A84A-B28A5E5485E5}" type="pres">
      <dgm:prSet presAssocID="{727BC4E1-6AF3-40B7-AE8F-DDD1C03BFA01}" presName="rootConnector" presStyleLbl="node3" presStyleIdx="4" presStyleCnt="9"/>
      <dgm:spPr/>
    </dgm:pt>
    <dgm:pt modelId="{9322F8C0-4CDD-4445-A9F7-9FEDC6A5BCD7}" type="pres">
      <dgm:prSet presAssocID="{727BC4E1-6AF3-40B7-AE8F-DDD1C03BFA01}" presName="hierChild4" presStyleCnt="0"/>
      <dgm:spPr/>
    </dgm:pt>
    <dgm:pt modelId="{2506911A-60E9-4125-ACB8-79A4F610A93C}" type="pres">
      <dgm:prSet presAssocID="{727BC4E1-6AF3-40B7-AE8F-DDD1C03BFA01}" presName="hierChild5" presStyleCnt="0"/>
      <dgm:spPr/>
    </dgm:pt>
    <dgm:pt modelId="{9F8EF49D-276B-4311-86A0-CD28C32C7BC0}" type="pres">
      <dgm:prSet presAssocID="{AAAD513B-7182-445F-BCB7-B4E2B2D04395}" presName="hierChild5" presStyleCnt="0"/>
      <dgm:spPr/>
    </dgm:pt>
    <dgm:pt modelId="{51531C9A-0FDC-42DD-BC70-013ABB6E37F3}" type="pres">
      <dgm:prSet presAssocID="{FD6CD1F4-5853-4AF0-81F0-115594C0015E}" presName="Name37" presStyleLbl="parChTrans1D2" presStyleIdx="2" presStyleCnt="4" custSzX="889278" custSzY="521571"/>
      <dgm:spPr/>
    </dgm:pt>
    <dgm:pt modelId="{BF63F5B4-E4F0-47A4-9733-BDB9BFEDC84E}" type="pres">
      <dgm:prSet presAssocID="{91875FE1-59AF-45B4-8F51-555AC67E0B45}" presName="hierRoot2" presStyleCnt="0">
        <dgm:presLayoutVars>
          <dgm:hierBranch val="init"/>
        </dgm:presLayoutVars>
      </dgm:prSet>
      <dgm:spPr/>
    </dgm:pt>
    <dgm:pt modelId="{5249A8C2-9486-4933-ABCE-8DDAE3A1A87A}" type="pres">
      <dgm:prSet presAssocID="{91875FE1-59AF-45B4-8F51-555AC67E0B45}" presName="rootComposite" presStyleCnt="0"/>
      <dgm:spPr/>
    </dgm:pt>
    <dgm:pt modelId="{38AB600A-AECA-4289-92A7-0BC71C6F2397}" type="pres">
      <dgm:prSet presAssocID="{91875FE1-59AF-45B4-8F51-555AC67E0B45}" presName="rootText" presStyleLbl="node2" presStyleIdx="2" presStyleCnt="4" custScaleX="171795" custScaleY="170332">
        <dgm:presLayoutVars>
          <dgm:chPref val="3"/>
        </dgm:presLayoutVars>
      </dgm:prSet>
      <dgm:spPr>
        <a:xfrm>
          <a:off x="3481479" y="1096425"/>
          <a:ext cx="1549306" cy="768056"/>
        </a:xfrm>
        <a:prstGeom prst="rect">
          <a:avLst/>
        </a:prstGeom>
      </dgm:spPr>
    </dgm:pt>
    <dgm:pt modelId="{593FEAE0-6F68-4AAB-A0F5-3CC35FCF5190}" type="pres">
      <dgm:prSet presAssocID="{91875FE1-59AF-45B4-8F51-555AC67E0B45}" presName="rootConnector" presStyleLbl="node2" presStyleIdx="2" presStyleCnt="4"/>
      <dgm:spPr/>
    </dgm:pt>
    <dgm:pt modelId="{4D21A0E8-D6A4-415B-9103-D38E80E7BFE1}" type="pres">
      <dgm:prSet presAssocID="{91875FE1-59AF-45B4-8F51-555AC67E0B45}" presName="hierChild4" presStyleCnt="0"/>
      <dgm:spPr/>
    </dgm:pt>
    <dgm:pt modelId="{5A79CC9E-62B3-4CC0-965C-31A1ED9E5FAE}" type="pres">
      <dgm:prSet presAssocID="{DE164619-F0B0-4F76-AF58-803D4A560481}" presName="Name37" presStyleLbl="parChTrans1D3" presStyleIdx="5" presStyleCnt="9" custSzX="375751" custSzY="1142489"/>
      <dgm:spPr/>
    </dgm:pt>
    <dgm:pt modelId="{0EFB6DE5-83B4-4377-8715-C95D321CEF35}" type="pres">
      <dgm:prSet presAssocID="{6CCAD5A1-9D88-4AE6-AA51-7CED589DCF6C}" presName="hierRoot2" presStyleCnt="0">
        <dgm:presLayoutVars>
          <dgm:hierBranch val="init"/>
        </dgm:presLayoutVars>
      </dgm:prSet>
      <dgm:spPr/>
    </dgm:pt>
    <dgm:pt modelId="{4954E2F4-380C-4254-B409-93C72710B8A0}" type="pres">
      <dgm:prSet presAssocID="{6CCAD5A1-9D88-4AE6-AA51-7CED589DCF6C}" presName="rootComposite" presStyleCnt="0"/>
      <dgm:spPr/>
    </dgm:pt>
    <dgm:pt modelId="{656C2D6F-4300-437B-BBEA-7CD5AA27244D}" type="pres">
      <dgm:prSet presAssocID="{6CCAD5A1-9D88-4AE6-AA51-7CED589DCF6C}" presName="rootText" presStyleLbl="node3" presStyleIdx="5" presStyleCnt="9" custScaleX="171795" custScaleY="170332">
        <dgm:presLayoutVars>
          <dgm:chPref val="3"/>
        </dgm:presLayoutVars>
      </dgm:prSet>
      <dgm:spPr>
        <a:xfrm>
          <a:off x="3868806" y="2053867"/>
          <a:ext cx="1549306" cy="768056"/>
        </a:xfrm>
        <a:prstGeom prst="rect">
          <a:avLst/>
        </a:prstGeom>
      </dgm:spPr>
    </dgm:pt>
    <dgm:pt modelId="{2097E184-EBBD-49E9-8672-EADE203D901B}" type="pres">
      <dgm:prSet presAssocID="{6CCAD5A1-9D88-4AE6-AA51-7CED589DCF6C}" presName="rootConnector" presStyleLbl="node3" presStyleIdx="5" presStyleCnt="9"/>
      <dgm:spPr/>
    </dgm:pt>
    <dgm:pt modelId="{7B2FD190-5B8A-4429-AE6C-D9F8634441BC}" type="pres">
      <dgm:prSet presAssocID="{6CCAD5A1-9D88-4AE6-AA51-7CED589DCF6C}" presName="hierChild4" presStyleCnt="0"/>
      <dgm:spPr/>
    </dgm:pt>
    <dgm:pt modelId="{7058F2FA-088B-45B0-A152-8BBED609A323}" type="pres">
      <dgm:prSet presAssocID="{6CCAD5A1-9D88-4AE6-AA51-7CED589DCF6C}" presName="hierChild5" presStyleCnt="0"/>
      <dgm:spPr/>
    </dgm:pt>
    <dgm:pt modelId="{4DA2DFD9-A214-43AF-8ED7-67AAE97D7914}" type="pres">
      <dgm:prSet presAssocID="{F9920478-362A-4675-A4BD-FCA22F297E6A}" presName="Name37" presStyleLbl="parChTrans1D3" presStyleIdx="6" presStyleCnt="9" custSzX="375751" custSzY="2905897"/>
      <dgm:spPr/>
    </dgm:pt>
    <dgm:pt modelId="{87EE5041-02E9-42B6-AC3E-121866C5ADFC}" type="pres">
      <dgm:prSet presAssocID="{5C55B255-E58F-42BC-A37D-D4E66B9A8490}" presName="hierRoot2" presStyleCnt="0">
        <dgm:presLayoutVars>
          <dgm:hierBranch val="init"/>
        </dgm:presLayoutVars>
      </dgm:prSet>
      <dgm:spPr/>
    </dgm:pt>
    <dgm:pt modelId="{1D79BA72-8A99-4261-A376-2E5C97F25B09}" type="pres">
      <dgm:prSet presAssocID="{5C55B255-E58F-42BC-A37D-D4E66B9A8490}" presName="rootComposite" presStyleCnt="0"/>
      <dgm:spPr/>
    </dgm:pt>
    <dgm:pt modelId="{CA05213F-4D3B-468C-A09D-7FBBB5C03D65}" type="pres">
      <dgm:prSet presAssocID="{5C55B255-E58F-42BC-A37D-D4E66B9A8490}" presName="rootText" presStyleLbl="node3" presStyleIdx="6" presStyleCnt="9" custScaleX="171795" custScaleY="170332">
        <dgm:presLayoutVars>
          <dgm:chPref val="3"/>
        </dgm:presLayoutVars>
      </dgm:prSet>
      <dgm:spPr>
        <a:xfrm>
          <a:off x="3868806" y="3011308"/>
          <a:ext cx="1549306" cy="768056"/>
        </a:xfrm>
        <a:prstGeom prst="rect">
          <a:avLst/>
        </a:prstGeom>
      </dgm:spPr>
    </dgm:pt>
    <dgm:pt modelId="{3C91CB56-EED3-469A-B2F7-2E4AB0C332C8}" type="pres">
      <dgm:prSet presAssocID="{5C55B255-E58F-42BC-A37D-D4E66B9A8490}" presName="rootConnector" presStyleLbl="node3" presStyleIdx="6" presStyleCnt="9"/>
      <dgm:spPr/>
    </dgm:pt>
    <dgm:pt modelId="{760341F2-EAB8-425F-B5F0-ABD2022E37DA}" type="pres">
      <dgm:prSet presAssocID="{5C55B255-E58F-42BC-A37D-D4E66B9A8490}" presName="hierChild4" presStyleCnt="0"/>
      <dgm:spPr/>
    </dgm:pt>
    <dgm:pt modelId="{883C02E8-3E21-49A9-A751-45C9FD3331D9}" type="pres">
      <dgm:prSet presAssocID="{5C55B255-E58F-42BC-A37D-D4E66B9A8490}" presName="hierChild5" presStyleCnt="0"/>
      <dgm:spPr/>
    </dgm:pt>
    <dgm:pt modelId="{F7FD16BE-CE73-4B5E-8289-D5F5144D2938}" type="pres">
      <dgm:prSet presAssocID="{C75F4575-9943-4044-A974-B181AEAAD50B}" presName="Name37" presStyleLbl="parChTrans1D3" presStyleIdx="7" presStyleCnt="9" custSzX="375751" custSzY="4669305"/>
      <dgm:spPr/>
    </dgm:pt>
    <dgm:pt modelId="{E829C01E-C75A-4602-A964-7803669E807B}" type="pres">
      <dgm:prSet presAssocID="{D8828AB1-7FF3-4542-826C-42C015A8FD02}" presName="hierRoot2" presStyleCnt="0">
        <dgm:presLayoutVars>
          <dgm:hierBranch val="init"/>
        </dgm:presLayoutVars>
      </dgm:prSet>
      <dgm:spPr/>
    </dgm:pt>
    <dgm:pt modelId="{63C88B0B-3B60-424F-9F0A-A454CD86607C}" type="pres">
      <dgm:prSet presAssocID="{D8828AB1-7FF3-4542-826C-42C015A8FD02}" presName="rootComposite" presStyleCnt="0"/>
      <dgm:spPr/>
    </dgm:pt>
    <dgm:pt modelId="{B804B04A-5041-4523-87DD-043B0A8FF3C5}" type="pres">
      <dgm:prSet presAssocID="{D8828AB1-7FF3-4542-826C-42C015A8FD02}" presName="rootText" presStyleLbl="node3" presStyleIdx="7" presStyleCnt="9" custScaleX="171795" custScaleY="170332">
        <dgm:presLayoutVars>
          <dgm:chPref val="3"/>
        </dgm:presLayoutVars>
      </dgm:prSet>
      <dgm:spPr>
        <a:xfrm>
          <a:off x="3868806" y="3968750"/>
          <a:ext cx="1549306" cy="768056"/>
        </a:xfrm>
        <a:prstGeom prst="rect">
          <a:avLst/>
        </a:prstGeom>
      </dgm:spPr>
    </dgm:pt>
    <dgm:pt modelId="{BA6F470D-E7F9-4FD5-A4F0-B76B58257318}" type="pres">
      <dgm:prSet presAssocID="{D8828AB1-7FF3-4542-826C-42C015A8FD02}" presName="rootConnector" presStyleLbl="node3" presStyleIdx="7" presStyleCnt="9"/>
      <dgm:spPr/>
    </dgm:pt>
    <dgm:pt modelId="{0918D341-A2CC-456B-B619-87AE731B2E31}" type="pres">
      <dgm:prSet presAssocID="{D8828AB1-7FF3-4542-826C-42C015A8FD02}" presName="hierChild4" presStyleCnt="0"/>
      <dgm:spPr/>
    </dgm:pt>
    <dgm:pt modelId="{07D7DC0A-37C0-4895-8E94-07E2C500EA8B}" type="pres">
      <dgm:prSet presAssocID="{D8828AB1-7FF3-4542-826C-42C015A8FD02}" presName="hierChild5" presStyleCnt="0"/>
      <dgm:spPr/>
    </dgm:pt>
    <dgm:pt modelId="{D08B9F5B-85EB-44AD-A1CE-FEA60524EC62}" type="pres">
      <dgm:prSet presAssocID="{91875FE1-59AF-45B4-8F51-555AC67E0B45}" presName="hierChild5" presStyleCnt="0"/>
      <dgm:spPr/>
    </dgm:pt>
    <dgm:pt modelId="{7124F9B3-9973-4310-BFAF-B7788B87A140}" type="pres">
      <dgm:prSet presAssocID="{DAB99C1C-D54F-4DD4-87DF-A8650999E024}" presName="Name37" presStyleLbl="parChTrans1D2" presStyleIdx="3" presStyleCnt="4" custSzX="5172843" custSzY="521571"/>
      <dgm:spPr/>
    </dgm:pt>
    <dgm:pt modelId="{5224763B-2037-4A98-988D-36BDD123325E}" type="pres">
      <dgm:prSet presAssocID="{2545A00D-6200-4DCB-AC36-4E612CD56E0D}" presName="hierRoot2" presStyleCnt="0">
        <dgm:presLayoutVars>
          <dgm:hierBranch val="l"/>
        </dgm:presLayoutVars>
      </dgm:prSet>
      <dgm:spPr/>
    </dgm:pt>
    <dgm:pt modelId="{A18DF9B1-9E65-4270-8CEC-3F9E1718D3F9}" type="pres">
      <dgm:prSet presAssocID="{2545A00D-6200-4DCB-AC36-4E612CD56E0D}" presName="rootComposite" presStyleCnt="0"/>
      <dgm:spPr/>
    </dgm:pt>
    <dgm:pt modelId="{5A91F77E-621A-49C0-A7BD-8EB372C421F0}" type="pres">
      <dgm:prSet presAssocID="{2545A00D-6200-4DCB-AC36-4E612CD56E0D}" presName="rootText" presStyleLbl="node2" presStyleIdx="3" presStyleCnt="4" custScaleX="171795" custScaleY="170332">
        <dgm:presLayoutVars>
          <dgm:chPref val="3"/>
        </dgm:presLayoutVars>
      </dgm:prSet>
      <dgm:spPr>
        <a:xfrm>
          <a:off x="5994825" y="1096425"/>
          <a:ext cx="1549306" cy="768056"/>
        </a:xfrm>
        <a:prstGeom prst="rect">
          <a:avLst/>
        </a:prstGeom>
      </dgm:spPr>
    </dgm:pt>
    <dgm:pt modelId="{94841B15-8B0A-48E3-AE9B-4310B8F42BA5}" type="pres">
      <dgm:prSet presAssocID="{2545A00D-6200-4DCB-AC36-4E612CD56E0D}" presName="rootConnector" presStyleLbl="node2" presStyleIdx="3" presStyleCnt="4"/>
      <dgm:spPr/>
    </dgm:pt>
    <dgm:pt modelId="{270E7191-58D8-4930-8A3C-484BD554A43C}" type="pres">
      <dgm:prSet presAssocID="{2545A00D-6200-4DCB-AC36-4E612CD56E0D}" presName="hierChild4" presStyleCnt="0"/>
      <dgm:spPr/>
    </dgm:pt>
    <dgm:pt modelId="{EC12B4EA-482A-458C-87F8-0E5D0A253430}" type="pres">
      <dgm:prSet presAssocID="{8CA9999F-C5B3-4D75-A7C4-0AE5647FA98C}" presName="Name50" presStyleLbl="parChTrans1D3" presStyleIdx="8" presStyleCnt="9" custSzX="375751" custSzY="1142489"/>
      <dgm:spPr/>
    </dgm:pt>
    <dgm:pt modelId="{6A0D6E28-83F9-4EA9-8D63-71456420E423}" type="pres">
      <dgm:prSet presAssocID="{BB2059C1-AEB2-42A8-8E53-B38A1B80E7ED}" presName="hierRoot2" presStyleCnt="0">
        <dgm:presLayoutVars>
          <dgm:hierBranch val="init"/>
        </dgm:presLayoutVars>
      </dgm:prSet>
      <dgm:spPr/>
    </dgm:pt>
    <dgm:pt modelId="{445CF606-F1E9-4D62-9FD9-850489A9495F}" type="pres">
      <dgm:prSet presAssocID="{BB2059C1-AEB2-42A8-8E53-B38A1B80E7ED}" presName="rootComposite" presStyleCnt="0"/>
      <dgm:spPr/>
    </dgm:pt>
    <dgm:pt modelId="{161CD6CA-FC53-41A4-AF68-599FB3BED361}" type="pres">
      <dgm:prSet presAssocID="{BB2059C1-AEB2-42A8-8E53-B38A1B80E7ED}" presName="rootText" presStyleLbl="node3" presStyleIdx="8" presStyleCnt="9" custScaleX="171795" custScaleY="170332">
        <dgm:presLayoutVars>
          <dgm:chPref val="3"/>
        </dgm:presLayoutVars>
      </dgm:prSet>
      <dgm:spPr>
        <a:xfrm>
          <a:off x="5607498" y="2053867"/>
          <a:ext cx="1549306" cy="768056"/>
        </a:xfrm>
        <a:prstGeom prst="rect">
          <a:avLst/>
        </a:prstGeom>
      </dgm:spPr>
    </dgm:pt>
    <dgm:pt modelId="{B08AFA41-3E7A-4050-B180-125070EBDA7F}" type="pres">
      <dgm:prSet presAssocID="{BB2059C1-AEB2-42A8-8E53-B38A1B80E7ED}" presName="rootConnector" presStyleLbl="node3" presStyleIdx="8" presStyleCnt="9"/>
      <dgm:spPr/>
    </dgm:pt>
    <dgm:pt modelId="{13827A66-AEF4-48D3-91CF-D41A40146EFF}" type="pres">
      <dgm:prSet presAssocID="{BB2059C1-AEB2-42A8-8E53-B38A1B80E7ED}" presName="hierChild4" presStyleCnt="0"/>
      <dgm:spPr/>
    </dgm:pt>
    <dgm:pt modelId="{DBFE676B-5608-4E7F-BEAA-CEB5DEB27946}" type="pres">
      <dgm:prSet presAssocID="{BB2059C1-AEB2-42A8-8E53-B38A1B80E7ED}" presName="hierChild5" presStyleCnt="0"/>
      <dgm:spPr/>
    </dgm:pt>
    <dgm:pt modelId="{B942EF09-071A-4231-A54F-B4FD5DD40702}" type="pres">
      <dgm:prSet presAssocID="{2545A00D-6200-4DCB-AC36-4E612CD56E0D}" presName="hierChild5" presStyleCnt="0"/>
      <dgm:spPr/>
    </dgm:pt>
    <dgm:pt modelId="{626FA273-6288-4E15-9A46-1CE4A21F438B}" type="pres">
      <dgm:prSet presAssocID="{6F151915-B127-4CE2-B8B3-84F594780E5C}" presName="hierChild3" presStyleCnt="0"/>
      <dgm:spPr/>
    </dgm:pt>
  </dgm:ptLst>
  <dgm:cxnLst>
    <dgm:cxn modelId="{F92A1C05-BB30-46AE-94FE-AC6235F85CFB}" type="presOf" srcId="{5C55B255-E58F-42BC-A37D-D4E66B9A8490}" destId="{3C91CB56-EED3-469A-B2F7-2E4AB0C332C8}" srcOrd="1" destOrd="0" presId="urn:microsoft.com/office/officeart/2005/8/layout/orgChart1"/>
    <dgm:cxn modelId="{ECC7DD0D-6350-4EA3-B239-03779BAF027B}" type="presOf" srcId="{91875FE1-59AF-45B4-8F51-555AC67E0B45}" destId="{38AB600A-AECA-4289-92A7-0BC71C6F2397}" srcOrd="0" destOrd="0" presId="urn:microsoft.com/office/officeart/2005/8/layout/orgChart1"/>
    <dgm:cxn modelId="{6014A90E-A496-4790-AC4E-E99453C8A712}" type="presOf" srcId="{727BC4E1-6AF3-40B7-AE8F-DDD1C03BFA01}" destId="{BF129F72-FD3B-4354-B294-245A4D5D2A6F}" srcOrd="0" destOrd="0" presId="urn:microsoft.com/office/officeart/2005/8/layout/orgChart1"/>
    <dgm:cxn modelId="{A33CB616-AFD6-4651-927B-A2A3C49E03C1}" srcId="{91875FE1-59AF-45B4-8F51-555AC67E0B45}" destId="{D8828AB1-7FF3-4542-826C-42C015A8FD02}" srcOrd="2" destOrd="0" parTransId="{C75F4575-9943-4044-A974-B181AEAAD50B}" sibTransId="{0BB7E0A7-8606-4BED-83A1-702CA5120A5F}"/>
    <dgm:cxn modelId="{84095617-B84F-4540-8743-0719799F9789}" srcId="{6F151915-B127-4CE2-B8B3-84F594780E5C}" destId="{AAAD513B-7182-445F-BCB7-B4E2B2D04395}" srcOrd="1" destOrd="0" parTransId="{1E935AD4-5AF2-4633-B578-2D3C932F1016}" sibTransId="{C8DEA942-909E-4C07-B6C7-315F5BAD4136}"/>
    <dgm:cxn modelId="{3616581C-6DF6-4594-9362-9C5A467109C9}" type="presOf" srcId="{1E935AD4-5AF2-4633-B578-2D3C932F1016}" destId="{DE3C51CD-6DD1-4B4B-8062-C03B50564D0C}" srcOrd="0" destOrd="0" presId="urn:microsoft.com/office/officeart/2005/8/layout/orgChart1"/>
    <dgm:cxn modelId="{A7036221-D6F5-443B-AB8A-71B419A19849}" srcId="{CFFABEE0-47F0-49B4-B224-5F5FE4530AE2}" destId="{7EBB6BC1-0281-472E-90B4-EC0D7DD9DEA7}" srcOrd="0" destOrd="0" parTransId="{04C841B0-18CC-4663-B13F-B09AAB92C7A7}" sibTransId="{C6A55B58-7323-479C-B758-9CA71FCBDA40}"/>
    <dgm:cxn modelId="{D6206E27-6772-4ADC-915A-3E668D462025}" type="presOf" srcId="{DAB99C1C-D54F-4DD4-87DF-A8650999E024}" destId="{7124F9B3-9973-4310-BFAF-B7788B87A140}" srcOrd="0" destOrd="0" presId="urn:microsoft.com/office/officeart/2005/8/layout/orgChart1"/>
    <dgm:cxn modelId="{8702CB29-31EE-492E-A556-4F4D90E3B26D}" type="presOf" srcId="{DD07B50D-390C-4945-B72F-F6EC972A63F3}" destId="{7D392CFE-7CAC-4729-B1A7-E2866541A5F0}" srcOrd="0" destOrd="0" presId="urn:microsoft.com/office/officeart/2005/8/layout/orgChart1"/>
    <dgm:cxn modelId="{23E2E432-D8A8-439C-B881-AE74D1446F6A}" type="presOf" srcId="{BB2059C1-AEB2-42A8-8E53-B38A1B80E7ED}" destId="{161CD6CA-FC53-41A4-AF68-599FB3BED361}" srcOrd="0" destOrd="0" presId="urn:microsoft.com/office/officeart/2005/8/layout/orgChart1"/>
    <dgm:cxn modelId="{231D2C34-B176-44D9-9342-FF991F223958}" type="presOf" srcId="{C75F4575-9943-4044-A974-B181AEAAD50B}" destId="{F7FD16BE-CE73-4B5E-8289-D5F5144D2938}" srcOrd="0" destOrd="0" presId="urn:microsoft.com/office/officeart/2005/8/layout/orgChart1"/>
    <dgm:cxn modelId="{BB802A35-4D9E-4DF9-8E3D-028C9B2F1E8A}" type="presOf" srcId="{727BC4E1-6AF3-40B7-AE8F-DDD1C03BFA01}" destId="{6F986E52-5524-42B2-A84A-B28A5E5485E5}" srcOrd="1" destOrd="0" presId="urn:microsoft.com/office/officeart/2005/8/layout/orgChart1"/>
    <dgm:cxn modelId="{9D15A038-4007-4533-BBC9-7810BCE5605A}" type="presOf" srcId="{8DD5CA08-18CC-4BA8-BD92-3286590979F7}" destId="{B2BA9E66-92D3-4A7E-B9F7-648F13B2B428}" srcOrd="0" destOrd="0" presId="urn:microsoft.com/office/officeart/2005/8/layout/orgChart1"/>
    <dgm:cxn modelId="{0E99D63A-25BC-42DB-BA10-8B433DD11DAC}" type="presOf" srcId="{CFFABEE0-47F0-49B4-B224-5F5FE4530AE2}" destId="{561A2AB3-6D51-4621-B62D-E64F5E30BBB3}" srcOrd="1" destOrd="0" presId="urn:microsoft.com/office/officeart/2005/8/layout/orgChart1"/>
    <dgm:cxn modelId="{F975103E-E33B-429C-BF25-E50C25E42537}" type="presOf" srcId="{D8828AB1-7FF3-4542-826C-42C015A8FD02}" destId="{B804B04A-5041-4523-87DD-043B0A8FF3C5}" srcOrd="0" destOrd="0" presId="urn:microsoft.com/office/officeart/2005/8/layout/orgChart1"/>
    <dgm:cxn modelId="{6F127B3E-8E2B-4D9A-9729-674B8AF3CD14}" type="presOf" srcId="{2327F062-FEAD-4350-8402-C4CABF38617C}" destId="{C5ABDC4C-A5F5-4323-967F-42B59040F8C0}" srcOrd="0" destOrd="0" presId="urn:microsoft.com/office/officeart/2005/8/layout/orgChart1"/>
    <dgm:cxn modelId="{189F623F-359A-456C-B867-BC5D5AB1919D}" type="presOf" srcId="{04C841B0-18CC-4663-B13F-B09AAB92C7A7}" destId="{0CCD35FB-4BFD-4941-AE3C-ED30A643E4C8}" srcOrd="0" destOrd="0" presId="urn:microsoft.com/office/officeart/2005/8/layout/orgChart1"/>
    <dgm:cxn modelId="{E812565E-83EA-457A-B633-1E7424922B9C}" type="presOf" srcId="{6CCAD5A1-9D88-4AE6-AA51-7CED589DCF6C}" destId="{2097E184-EBBD-49E9-8672-EADE203D901B}" srcOrd="1" destOrd="0" presId="urn:microsoft.com/office/officeart/2005/8/layout/orgChart1"/>
    <dgm:cxn modelId="{EEC7CA5F-5F5C-4F37-AFAB-45972D651826}" type="presOf" srcId="{7EBB6BC1-0281-472E-90B4-EC0D7DD9DEA7}" destId="{31E6F902-5F09-42FC-B369-129828F3F424}" srcOrd="0" destOrd="0" presId="urn:microsoft.com/office/officeart/2005/8/layout/orgChart1"/>
    <dgm:cxn modelId="{EFCD1643-0E7A-493C-8848-196AA4F516D4}" type="presOf" srcId="{EE5AC98E-202C-4D0E-83DF-87DC2F51F506}" destId="{E3B1568C-F9F5-4F2E-8776-1A81D13DA4EC}" srcOrd="0" destOrd="0" presId="urn:microsoft.com/office/officeart/2005/8/layout/orgChart1"/>
    <dgm:cxn modelId="{73082666-7DDD-43F4-AD72-3655303CA68E}" srcId="{AAAD513B-7182-445F-BCB7-B4E2B2D04395}" destId="{16CA1BFC-6C91-4E5C-8BF6-7CBA36E9DE50}" srcOrd="0" destOrd="0" parTransId="{CFCFC472-ACD5-4050-9309-D85F88DF519B}" sibTransId="{5EE693AB-204F-4A65-9164-E78E68298ADB}"/>
    <dgm:cxn modelId="{77FD9A68-C919-4A1F-8843-8C9A635E2C4A}" type="presOf" srcId="{AAAD513B-7182-445F-BCB7-B4E2B2D04395}" destId="{E54DB66F-06BF-42AD-AF33-C11F2B62D866}" srcOrd="0" destOrd="0" presId="urn:microsoft.com/office/officeart/2005/8/layout/orgChart1"/>
    <dgm:cxn modelId="{F0151F69-28A0-43A3-A382-B5A7C32F5741}" type="presOf" srcId="{6F151915-B127-4CE2-B8B3-84F594780E5C}" destId="{96113A1C-AC08-4536-B053-7D8F4BA98E14}" srcOrd="1" destOrd="0" presId="urn:microsoft.com/office/officeart/2005/8/layout/orgChart1"/>
    <dgm:cxn modelId="{10C2A04C-05ED-4D2D-9E79-D50B45FF24BE}" type="presOf" srcId="{16CA1BFC-6C91-4E5C-8BF6-7CBA36E9DE50}" destId="{99D9A06D-C666-4B55-A36B-AB17FC22C6F5}" srcOrd="1" destOrd="0" presId="urn:microsoft.com/office/officeart/2005/8/layout/orgChart1"/>
    <dgm:cxn modelId="{A81ABF6F-F748-46AA-976D-8E55575952A9}" type="presOf" srcId="{1E150F71-3555-4CDC-9A4E-1F1CA00C6BE0}" destId="{19CEDB09-7C89-4B3A-867C-D1E1BC2C705B}" srcOrd="0" destOrd="0" presId="urn:microsoft.com/office/officeart/2005/8/layout/orgChart1"/>
    <dgm:cxn modelId="{5F5D4674-5284-4A1A-8ADD-FD0D337FD499}" type="presOf" srcId="{F82AB37C-4273-481A-9115-54B7643EA63D}" destId="{0AE9B08A-8EEF-4E15-8F8B-B42FF535805C}" srcOrd="0" destOrd="0" presId="urn:microsoft.com/office/officeart/2005/8/layout/orgChart1"/>
    <dgm:cxn modelId="{4F6B2775-D0A6-426B-B95C-3CC063C6150C}" type="presOf" srcId="{16CA1BFC-6C91-4E5C-8BF6-7CBA36E9DE50}" destId="{0E853058-22BD-49BF-96A6-878A70F8399A}" srcOrd="0" destOrd="0" presId="urn:microsoft.com/office/officeart/2005/8/layout/orgChart1"/>
    <dgm:cxn modelId="{53432557-0769-4B79-9445-4896599313DB}" type="presOf" srcId="{FD6CD1F4-5853-4AF0-81F0-115594C0015E}" destId="{51531C9A-0FDC-42DD-BC70-013ABB6E37F3}" srcOrd="0" destOrd="0" presId="urn:microsoft.com/office/officeart/2005/8/layout/orgChart1"/>
    <dgm:cxn modelId="{AF251379-AF30-4BD2-8863-030690690F0F}" type="presOf" srcId="{CFCFC472-ACD5-4050-9309-D85F88DF519B}" destId="{0F634CDF-E489-4131-B6B7-B3D020ED9332}" srcOrd="0" destOrd="0" presId="urn:microsoft.com/office/officeart/2005/8/layout/orgChart1"/>
    <dgm:cxn modelId="{DBFB277C-F5B7-4A80-AC58-2496FBA0622A}" srcId="{AAAD513B-7182-445F-BCB7-B4E2B2D04395}" destId="{727BC4E1-6AF3-40B7-AE8F-DDD1C03BFA01}" srcOrd="2" destOrd="0" parTransId="{F82AB37C-4273-481A-9115-54B7643EA63D}" sibTransId="{9A01EC2F-212E-4E4F-8DB6-F509C686B528}"/>
    <dgm:cxn modelId="{EDC8A180-3F26-4331-A8D6-4600D05B946D}" type="presOf" srcId="{DE164619-F0B0-4F76-AF58-803D4A560481}" destId="{5A79CC9E-62B3-4CC0-965C-31A1ED9E5FAE}" srcOrd="0" destOrd="0" presId="urn:microsoft.com/office/officeart/2005/8/layout/orgChart1"/>
    <dgm:cxn modelId="{95ED2285-9A5A-4918-A60F-9DD5FEAA8606}" srcId="{91875FE1-59AF-45B4-8F51-555AC67E0B45}" destId="{5C55B255-E58F-42BC-A37D-D4E66B9A8490}" srcOrd="1" destOrd="0" parTransId="{F9920478-362A-4675-A4BD-FCA22F297E6A}" sibTransId="{EF87BDC4-18CA-479C-AAD9-3E8CCE34DA9D}"/>
    <dgm:cxn modelId="{FACE2487-2897-4020-93BD-8568142D0428}" type="presOf" srcId="{7EBB6BC1-0281-472E-90B4-EC0D7DD9DEA7}" destId="{FCED2112-40E3-4D80-9CF8-978CA666B163}" srcOrd="1" destOrd="0" presId="urn:microsoft.com/office/officeart/2005/8/layout/orgChart1"/>
    <dgm:cxn modelId="{1ABCF389-7561-4D13-A606-6B10D4BBD12B}" srcId="{6F151915-B127-4CE2-B8B3-84F594780E5C}" destId="{91875FE1-59AF-45B4-8F51-555AC67E0B45}" srcOrd="2" destOrd="0" parTransId="{FD6CD1F4-5853-4AF0-81F0-115594C0015E}" sibTransId="{C25EDB10-9899-4EDE-8B8E-7AC070973F97}"/>
    <dgm:cxn modelId="{7F9F798E-5E5F-4674-BF8F-6F3353C1528F}" type="presOf" srcId="{AAAD513B-7182-445F-BCB7-B4E2B2D04395}" destId="{83B9AC03-087C-46C1-9378-0733DA69A2F7}" srcOrd="1" destOrd="0" presId="urn:microsoft.com/office/officeart/2005/8/layout/orgChart1"/>
    <dgm:cxn modelId="{67182695-DBC6-4534-B9AA-F025EBB1FFC9}" srcId="{CFFABEE0-47F0-49B4-B224-5F5FE4530AE2}" destId="{2327F062-FEAD-4350-8402-C4CABF38617C}" srcOrd="1" destOrd="0" parTransId="{1E150F71-3555-4CDC-9A4E-1F1CA00C6BE0}" sibTransId="{95D42812-31AE-4A3C-B164-77B9D8DFD76A}"/>
    <dgm:cxn modelId="{EAB6BCA1-F09D-4131-A5C1-498199275340}" srcId="{6F151915-B127-4CE2-B8B3-84F594780E5C}" destId="{2545A00D-6200-4DCB-AC36-4E612CD56E0D}" srcOrd="3" destOrd="0" parTransId="{DAB99C1C-D54F-4DD4-87DF-A8650999E024}" sibTransId="{945222D2-AC5C-4489-8C90-E2A3226A1556}"/>
    <dgm:cxn modelId="{D54447A2-A2DA-4201-8899-3B5634AED9FF}" type="presOf" srcId="{2545A00D-6200-4DCB-AC36-4E612CD56E0D}" destId="{94841B15-8B0A-48E3-AE9B-4310B8F42BA5}" srcOrd="1" destOrd="0" presId="urn:microsoft.com/office/officeart/2005/8/layout/orgChart1"/>
    <dgm:cxn modelId="{54ECC7A5-4BAA-47E6-8869-79668EEE9FEA}" type="presOf" srcId="{F9920478-362A-4675-A4BD-FCA22F297E6A}" destId="{4DA2DFD9-A214-43AF-8ED7-67AAE97D7914}" srcOrd="0" destOrd="0" presId="urn:microsoft.com/office/officeart/2005/8/layout/orgChart1"/>
    <dgm:cxn modelId="{31A043A6-5135-4EE7-9E60-17F1A3A5BBBB}" type="presOf" srcId="{D8828AB1-7FF3-4542-826C-42C015A8FD02}" destId="{BA6F470D-E7F9-4FD5-A4F0-B76B58257318}" srcOrd="1" destOrd="0" presId="urn:microsoft.com/office/officeart/2005/8/layout/orgChart1"/>
    <dgm:cxn modelId="{28E4D8A7-54E3-4EC6-9A1B-762C99D48037}" type="presOf" srcId="{2327F062-FEAD-4350-8402-C4CABF38617C}" destId="{F62DE25A-2B4A-4F96-A087-E74EDCC8CE34}" srcOrd="1" destOrd="0" presId="urn:microsoft.com/office/officeart/2005/8/layout/orgChart1"/>
    <dgm:cxn modelId="{E8C9C3B2-FC13-40AE-81AE-EC30E16CC1D7}" type="presOf" srcId="{91875FE1-59AF-45B4-8F51-555AC67E0B45}" destId="{593FEAE0-6F68-4AAB-A0F5-3CC35FCF5190}" srcOrd="1" destOrd="0" presId="urn:microsoft.com/office/officeart/2005/8/layout/orgChart1"/>
    <dgm:cxn modelId="{F87C01B4-B30A-4DB4-A3C3-80A3FECEE90B}" type="presOf" srcId="{05D7374B-6612-471E-9C2B-EE16E1011F5D}" destId="{27FCA02B-3115-4824-B34E-FAA5C41B6F68}" srcOrd="0" destOrd="0" presId="urn:microsoft.com/office/officeart/2005/8/layout/orgChart1"/>
    <dgm:cxn modelId="{5D7571B6-68AE-4A9D-AFF4-E3958A352ACE}" srcId="{2545A00D-6200-4DCB-AC36-4E612CD56E0D}" destId="{BB2059C1-AEB2-42A8-8E53-B38A1B80E7ED}" srcOrd="0" destOrd="0" parTransId="{8CA9999F-C5B3-4D75-A7C4-0AE5647FA98C}" sibTransId="{0961A1BA-20F1-4DEC-8DEE-3A9183DAC59D}"/>
    <dgm:cxn modelId="{0FEAA4BD-526C-46B5-A0C7-90CCA3F7E9BF}" srcId="{91875FE1-59AF-45B4-8F51-555AC67E0B45}" destId="{6CCAD5A1-9D88-4AE6-AA51-7CED589DCF6C}" srcOrd="0" destOrd="0" parTransId="{DE164619-F0B0-4F76-AF58-803D4A560481}" sibTransId="{EDBC04E3-FCA6-4896-B632-7E9CE319518D}"/>
    <dgm:cxn modelId="{A05DA6C8-531A-4699-8903-E98E3CD60FA3}" type="presOf" srcId="{8CA9999F-C5B3-4D75-A7C4-0AE5647FA98C}" destId="{EC12B4EA-482A-458C-87F8-0E5D0A253430}" srcOrd="0" destOrd="0" presId="urn:microsoft.com/office/officeart/2005/8/layout/orgChart1"/>
    <dgm:cxn modelId="{AA806ACB-2204-4AE9-B4EF-F288946EB322}" type="presOf" srcId="{5C55B255-E58F-42BC-A37D-D4E66B9A8490}" destId="{CA05213F-4D3B-468C-A09D-7FBBB5C03D65}" srcOrd="0" destOrd="0" presId="urn:microsoft.com/office/officeart/2005/8/layout/orgChart1"/>
    <dgm:cxn modelId="{398118CE-78DB-46DB-A1E7-5DAC3245A42F}" srcId="{8DD5CA08-18CC-4BA8-BD92-3286590979F7}" destId="{6F151915-B127-4CE2-B8B3-84F594780E5C}" srcOrd="0" destOrd="0" parTransId="{5F64FCC3-F570-47CA-8074-A64EDCB88DDB}" sibTransId="{75C2BCF4-9C6B-426F-89D5-EE67112DD34D}"/>
    <dgm:cxn modelId="{12D6B8D9-8479-4C14-8D3B-6D4368DC9AB8}" srcId="{AAAD513B-7182-445F-BCB7-B4E2B2D04395}" destId="{EE5AC98E-202C-4D0E-83DF-87DC2F51F506}" srcOrd="1" destOrd="0" parTransId="{05D7374B-6612-471E-9C2B-EE16E1011F5D}" sibTransId="{4C280A30-CE2A-4C7A-BAEA-0735F3CEF0D6}"/>
    <dgm:cxn modelId="{EF283EDB-B8C9-4AAC-AF33-68A9E8EEA481}" srcId="{6F151915-B127-4CE2-B8B3-84F594780E5C}" destId="{CFFABEE0-47F0-49B4-B224-5F5FE4530AE2}" srcOrd="0" destOrd="0" parTransId="{DD07B50D-390C-4945-B72F-F6EC972A63F3}" sibTransId="{6AF9FEE9-3B43-47B9-BBDF-502D5B78E4CA}"/>
    <dgm:cxn modelId="{BE5BD2DB-A99E-41A9-8F95-4494A4DC436F}" type="presOf" srcId="{EE5AC98E-202C-4D0E-83DF-87DC2F51F506}" destId="{59939441-95A6-45C5-91D2-FE7C99A89863}" srcOrd="1" destOrd="0" presId="urn:microsoft.com/office/officeart/2005/8/layout/orgChart1"/>
    <dgm:cxn modelId="{3E6CBAE3-20A1-4D0E-B475-5428AA45EFB4}" type="presOf" srcId="{6F151915-B127-4CE2-B8B3-84F594780E5C}" destId="{41508FCF-D6B2-40D6-9150-CEA617414A5C}" srcOrd="0" destOrd="0" presId="urn:microsoft.com/office/officeart/2005/8/layout/orgChart1"/>
    <dgm:cxn modelId="{4C0CAFE4-087A-4112-92A1-8FE31DD06FAD}" type="presOf" srcId="{6CCAD5A1-9D88-4AE6-AA51-7CED589DCF6C}" destId="{656C2D6F-4300-437B-BBEA-7CD5AA27244D}" srcOrd="0" destOrd="0" presId="urn:microsoft.com/office/officeart/2005/8/layout/orgChart1"/>
    <dgm:cxn modelId="{00639EE6-DCCA-4768-A084-CA0797C7EE43}" type="presOf" srcId="{CFFABEE0-47F0-49B4-B224-5F5FE4530AE2}" destId="{2F56E2ED-A701-4EC4-AA0F-A24E7322C06E}" srcOrd="0" destOrd="0" presId="urn:microsoft.com/office/officeart/2005/8/layout/orgChart1"/>
    <dgm:cxn modelId="{B0A290EC-76D6-4A43-A397-E57070CF5D93}" type="presOf" srcId="{2545A00D-6200-4DCB-AC36-4E612CD56E0D}" destId="{5A91F77E-621A-49C0-A7BD-8EB372C421F0}" srcOrd="0" destOrd="0" presId="urn:microsoft.com/office/officeart/2005/8/layout/orgChart1"/>
    <dgm:cxn modelId="{0F68BBFC-9161-414E-A279-90852595CC20}" type="presOf" srcId="{BB2059C1-AEB2-42A8-8E53-B38A1B80E7ED}" destId="{B08AFA41-3E7A-4050-B180-125070EBDA7F}" srcOrd="1" destOrd="0" presId="urn:microsoft.com/office/officeart/2005/8/layout/orgChart1"/>
    <dgm:cxn modelId="{D79435B2-5849-417D-A547-358B926419E2}" type="presParOf" srcId="{B2BA9E66-92D3-4A7E-B9F7-648F13B2B428}" destId="{7C4B2A8C-6700-458D-AEA9-87DD78690423}" srcOrd="0" destOrd="0" presId="urn:microsoft.com/office/officeart/2005/8/layout/orgChart1"/>
    <dgm:cxn modelId="{26B3B418-AC44-41C7-A628-DB6DE70272FF}" type="presParOf" srcId="{7C4B2A8C-6700-458D-AEA9-87DD78690423}" destId="{3630B54B-84D9-40E3-A88F-5A4F978407D7}" srcOrd="0" destOrd="0" presId="urn:microsoft.com/office/officeart/2005/8/layout/orgChart1"/>
    <dgm:cxn modelId="{52315360-5BBA-4976-8C3D-612708B8AC81}" type="presParOf" srcId="{3630B54B-84D9-40E3-A88F-5A4F978407D7}" destId="{41508FCF-D6B2-40D6-9150-CEA617414A5C}" srcOrd="0" destOrd="0" presId="urn:microsoft.com/office/officeart/2005/8/layout/orgChart1"/>
    <dgm:cxn modelId="{0E0914D4-D234-403E-B4F1-92349513E55F}" type="presParOf" srcId="{3630B54B-84D9-40E3-A88F-5A4F978407D7}" destId="{96113A1C-AC08-4536-B053-7D8F4BA98E14}" srcOrd="1" destOrd="0" presId="urn:microsoft.com/office/officeart/2005/8/layout/orgChart1"/>
    <dgm:cxn modelId="{2E6C10E7-F0C9-4821-9BBB-FE6D1A3F0BD6}" type="presParOf" srcId="{7C4B2A8C-6700-458D-AEA9-87DD78690423}" destId="{AAAAB14F-C541-42E5-9D15-1944EBBAF60F}" srcOrd="1" destOrd="0" presId="urn:microsoft.com/office/officeart/2005/8/layout/orgChart1"/>
    <dgm:cxn modelId="{2F822F79-A1D7-45C2-ACF7-8080DF35B0BC}" type="presParOf" srcId="{AAAAB14F-C541-42E5-9D15-1944EBBAF60F}" destId="{7D392CFE-7CAC-4729-B1A7-E2866541A5F0}" srcOrd="0" destOrd="0" presId="urn:microsoft.com/office/officeart/2005/8/layout/orgChart1"/>
    <dgm:cxn modelId="{BE35313E-38AD-49F9-B290-B0419AA11524}" type="presParOf" srcId="{AAAAB14F-C541-42E5-9D15-1944EBBAF60F}" destId="{E55809D6-750E-46BD-AC82-9FABA52E8DD8}" srcOrd="1" destOrd="0" presId="urn:microsoft.com/office/officeart/2005/8/layout/orgChart1"/>
    <dgm:cxn modelId="{514CD2F2-F77C-485A-AF03-8D5D33A5EB7E}" type="presParOf" srcId="{E55809D6-750E-46BD-AC82-9FABA52E8DD8}" destId="{DBC0FEAE-66BF-430D-8BA9-D2B82BC3EB0B}" srcOrd="0" destOrd="0" presId="urn:microsoft.com/office/officeart/2005/8/layout/orgChart1"/>
    <dgm:cxn modelId="{97397C8F-6C8F-4682-9B22-7ED223C9DD82}" type="presParOf" srcId="{DBC0FEAE-66BF-430D-8BA9-D2B82BC3EB0B}" destId="{2F56E2ED-A701-4EC4-AA0F-A24E7322C06E}" srcOrd="0" destOrd="0" presId="urn:microsoft.com/office/officeart/2005/8/layout/orgChart1"/>
    <dgm:cxn modelId="{E5DCB6B8-EE3C-4D94-9B14-1914F35C8D56}" type="presParOf" srcId="{DBC0FEAE-66BF-430D-8BA9-D2B82BC3EB0B}" destId="{561A2AB3-6D51-4621-B62D-E64F5E30BBB3}" srcOrd="1" destOrd="0" presId="urn:microsoft.com/office/officeart/2005/8/layout/orgChart1"/>
    <dgm:cxn modelId="{9C0C3506-001B-4F75-8327-4BAC64B170F1}" type="presParOf" srcId="{E55809D6-750E-46BD-AC82-9FABA52E8DD8}" destId="{97A47F60-38A8-47F2-92A0-86B34AF63DB8}" srcOrd="1" destOrd="0" presId="urn:microsoft.com/office/officeart/2005/8/layout/orgChart1"/>
    <dgm:cxn modelId="{0A886685-93C1-4425-9C6E-CCC2CF8F87F8}" type="presParOf" srcId="{97A47F60-38A8-47F2-92A0-86B34AF63DB8}" destId="{0CCD35FB-4BFD-4941-AE3C-ED30A643E4C8}" srcOrd="0" destOrd="0" presId="urn:microsoft.com/office/officeart/2005/8/layout/orgChart1"/>
    <dgm:cxn modelId="{DA6BC4AC-DFF9-4FCC-B4F3-B01A93514C25}" type="presParOf" srcId="{97A47F60-38A8-47F2-92A0-86B34AF63DB8}" destId="{B499536D-66E1-4B66-9BEB-3EF2AE335852}" srcOrd="1" destOrd="0" presId="urn:microsoft.com/office/officeart/2005/8/layout/orgChart1"/>
    <dgm:cxn modelId="{DB6FEF47-02E8-4B5B-B75A-24C93C361D84}" type="presParOf" srcId="{B499536D-66E1-4B66-9BEB-3EF2AE335852}" destId="{F77C43B9-2B95-406B-9A30-001286C48A04}" srcOrd="0" destOrd="0" presId="urn:microsoft.com/office/officeart/2005/8/layout/orgChart1"/>
    <dgm:cxn modelId="{4B275A00-FC7F-4A44-94E5-D932B26D4FC5}" type="presParOf" srcId="{F77C43B9-2B95-406B-9A30-001286C48A04}" destId="{31E6F902-5F09-42FC-B369-129828F3F424}" srcOrd="0" destOrd="0" presId="urn:microsoft.com/office/officeart/2005/8/layout/orgChart1"/>
    <dgm:cxn modelId="{C178412C-22F8-4B0F-9BA2-27BBDE2E4C8C}" type="presParOf" srcId="{F77C43B9-2B95-406B-9A30-001286C48A04}" destId="{FCED2112-40E3-4D80-9CF8-978CA666B163}" srcOrd="1" destOrd="0" presId="urn:microsoft.com/office/officeart/2005/8/layout/orgChart1"/>
    <dgm:cxn modelId="{3FB32115-8C44-48C7-9902-B073C5A98E17}" type="presParOf" srcId="{B499536D-66E1-4B66-9BEB-3EF2AE335852}" destId="{6DFAAA5C-0441-4292-80A5-F46494FED596}" srcOrd="1" destOrd="0" presId="urn:microsoft.com/office/officeart/2005/8/layout/orgChart1"/>
    <dgm:cxn modelId="{F36CEF1D-67C4-4833-BB05-A6A0F9276689}" type="presParOf" srcId="{B499536D-66E1-4B66-9BEB-3EF2AE335852}" destId="{16D93763-EB50-4046-BE00-58E395E00A95}" srcOrd="2" destOrd="0" presId="urn:microsoft.com/office/officeart/2005/8/layout/orgChart1"/>
    <dgm:cxn modelId="{CDC4F45F-842F-4891-9DCB-2E69A6C97242}" type="presParOf" srcId="{97A47F60-38A8-47F2-92A0-86B34AF63DB8}" destId="{19CEDB09-7C89-4B3A-867C-D1E1BC2C705B}" srcOrd="2" destOrd="0" presId="urn:microsoft.com/office/officeart/2005/8/layout/orgChart1"/>
    <dgm:cxn modelId="{7AC8253E-1299-4130-8C05-DD93B0A3F12B}" type="presParOf" srcId="{97A47F60-38A8-47F2-92A0-86B34AF63DB8}" destId="{AFBA1BE5-5303-4E7F-AB19-DA7679FE1B3E}" srcOrd="3" destOrd="0" presId="urn:microsoft.com/office/officeart/2005/8/layout/orgChart1"/>
    <dgm:cxn modelId="{31689D50-E39F-4B38-B59E-299046EDABB8}" type="presParOf" srcId="{AFBA1BE5-5303-4E7F-AB19-DA7679FE1B3E}" destId="{EC0FE6A9-977C-4FFF-B7DB-8E9A09CAAEF1}" srcOrd="0" destOrd="0" presId="urn:microsoft.com/office/officeart/2005/8/layout/orgChart1"/>
    <dgm:cxn modelId="{10B22CE2-D7AB-4331-814F-B5E2108B7D31}" type="presParOf" srcId="{EC0FE6A9-977C-4FFF-B7DB-8E9A09CAAEF1}" destId="{C5ABDC4C-A5F5-4323-967F-42B59040F8C0}" srcOrd="0" destOrd="0" presId="urn:microsoft.com/office/officeart/2005/8/layout/orgChart1"/>
    <dgm:cxn modelId="{48F95980-0CAF-4981-81BA-79A14FDEC347}" type="presParOf" srcId="{EC0FE6A9-977C-4FFF-B7DB-8E9A09CAAEF1}" destId="{F62DE25A-2B4A-4F96-A087-E74EDCC8CE34}" srcOrd="1" destOrd="0" presId="urn:microsoft.com/office/officeart/2005/8/layout/orgChart1"/>
    <dgm:cxn modelId="{2166DD03-63C8-4439-A5B5-D50F3398EF80}" type="presParOf" srcId="{AFBA1BE5-5303-4E7F-AB19-DA7679FE1B3E}" destId="{1C24B05B-53A1-421C-8708-3737D6F4FF99}" srcOrd="1" destOrd="0" presId="urn:microsoft.com/office/officeart/2005/8/layout/orgChart1"/>
    <dgm:cxn modelId="{BA7B9331-EBFB-4018-B331-5E1A8174A0B2}" type="presParOf" srcId="{AFBA1BE5-5303-4E7F-AB19-DA7679FE1B3E}" destId="{BCC780E7-FC49-4C2B-9B7D-BCC91923A0BD}" srcOrd="2" destOrd="0" presId="urn:microsoft.com/office/officeart/2005/8/layout/orgChart1"/>
    <dgm:cxn modelId="{877DFD7F-6964-4F66-A57A-3EFDB9AA534F}" type="presParOf" srcId="{E55809D6-750E-46BD-AC82-9FABA52E8DD8}" destId="{0FA6D7FE-388A-4417-BB5D-8E31893BD2E8}" srcOrd="2" destOrd="0" presId="urn:microsoft.com/office/officeart/2005/8/layout/orgChart1"/>
    <dgm:cxn modelId="{F90140F7-D961-49E9-AD30-36741209AE48}" type="presParOf" srcId="{AAAAB14F-C541-42E5-9D15-1944EBBAF60F}" destId="{DE3C51CD-6DD1-4B4B-8062-C03B50564D0C}" srcOrd="2" destOrd="0" presId="urn:microsoft.com/office/officeart/2005/8/layout/orgChart1"/>
    <dgm:cxn modelId="{93996346-C5D2-4170-B50C-E78069D20D1C}" type="presParOf" srcId="{AAAAB14F-C541-42E5-9D15-1944EBBAF60F}" destId="{369FF0BE-6E49-4FC4-B25B-12778F6BD46A}" srcOrd="3" destOrd="0" presId="urn:microsoft.com/office/officeart/2005/8/layout/orgChart1"/>
    <dgm:cxn modelId="{64D327D1-2344-4B6E-A8A0-55860E32AA26}" type="presParOf" srcId="{369FF0BE-6E49-4FC4-B25B-12778F6BD46A}" destId="{D33E228E-B1E5-4E8B-93CC-0BACEB3816C3}" srcOrd="0" destOrd="0" presId="urn:microsoft.com/office/officeart/2005/8/layout/orgChart1"/>
    <dgm:cxn modelId="{F1603499-641A-460C-A589-AEA182074545}" type="presParOf" srcId="{D33E228E-B1E5-4E8B-93CC-0BACEB3816C3}" destId="{E54DB66F-06BF-42AD-AF33-C11F2B62D866}" srcOrd="0" destOrd="0" presId="urn:microsoft.com/office/officeart/2005/8/layout/orgChart1"/>
    <dgm:cxn modelId="{C95A3F7C-8512-424F-93A7-3C4842F1D35C}" type="presParOf" srcId="{D33E228E-B1E5-4E8B-93CC-0BACEB3816C3}" destId="{83B9AC03-087C-46C1-9378-0733DA69A2F7}" srcOrd="1" destOrd="0" presId="urn:microsoft.com/office/officeart/2005/8/layout/orgChart1"/>
    <dgm:cxn modelId="{C39093F3-3F17-43EE-B942-4B29E659BAFD}" type="presParOf" srcId="{369FF0BE-6E49-4FC4-B25B-12778F6BD46A}" destId="{B1EDCCE9-0761-4419-9A02-3B2B6362213A}" srcOrd="1" destOrd="0" presId="urn:microsoft.com/office/officeart/2005/8/layout/orgChart1"/>
    <dgm:cxn modelId="{849C0F56-19BD-4782-9100-69BB146A5ADC}" type="presParOf" srcId="{B1EDCCE9-0761-4419-9A02-3B2B6362213A}" destId="{0F634CDF-E489-4131-B6B7-B3D020ED9332}" srcOrd="0" destOrd="0" presId="urn:microsoft.com/office/officeart/2005/8/layout/orgChart1"/>
    <dgm:cxn modelId="{70F659C3-EDA9-4204-BF88-B134A6771922}" type="presParOf" srcId="{B1EDCCE9-0761-4419-9A02-3B2B6362213A}" destId="{A5B8A52B-3C1A-40C6-9C20-BD53259F3F50}" srcOrd="1" destOrd="0" presId="urn:microsoft.com/office/officeart/2005/8/layout/orgChart1"/>
    <dgm:cxn modelId="{DE8AB594-A635-4215-880F-818AD0401B2F}" type="presParOf" srcId="{A5B8A52B-3C1A-40C6-9C20-BD53259F3F50}" destId="{DF339828-71AF-4716-AC67-5B197E0E8509}" srcOrd="0" destOrd="0" presId="urn:microsoft.com/office/officeart/2005/8/layout/orgChart1"/>
    <dgm:cxn modelId="{ABF3E051-2694-42EE-9F9F-D5C958001474}" type="presParOf" srcId="{DF339828-71AF-4716-AC67-5B197E0E8509}" destId="{0E853058-22BD-49BF-96A6-878A70F8399A}" srcOrd="0" destOrd="0" presId="urn:microsoft.com/office/officeart/2005/8/layout/orgChart1"/>
    <dgm:cxn modelId="{EDD0DF32-0E5E-479F-AE10-79545A751A2D}" type="presParOf" srcId="{DF339828-71AF-4716-AC67-5B197E0E8509}" destId="{99D9A06D-C666-4B55-A36B-AB17FC22C6F5}" srcOrd="1" destOrd="0" presId="urn:microsoft.com/office/officeart/2005/8/layout/orgChart1"/>
    <dgm:cxn modelId="{B4D6465B-8338-4389-8737-EC18D83305E9}" type="presParOf" srcId="{A5B8A52B-3C1A-40C6-9C20-BD53259F3F50}" destId="{2B8485ED-C71E-45BA-82A4-971DA5A12F20}" srcOrd="1" destOrd="0" presId="urn:microsoft.com/office/officeart/2005/8/layout/orgChart1"/>
    <dgm:cxn modelId="{73591A1A-9966-44E5-A993-3B9E5A4870EB}" type="presParOf" srcId="{A5B8A52B-3C1A-40C6-9C20-BD53259F3F50}" destId="{5C7B7396-3482-4ADB-B14C-22F71F31405F}" srcOrd="2" destOrd="0" presId="urn:microsoft.com/office/officeart/2005/8/layout/orgChart1"/>
    <dgm:cxn modelId="{0D0B3675-995F-4F76-A160-B86EC91A5433}" type="presParOf" srcId="{B1EDCCE9-0761-4419-9A02-3B2B6362213A}" destId="{27FCA02B-3115-4824-B34E-FAA5C41B6F68}" srcOrd="2" destOrd="0" presId="urn:microsoft.com/office/officeart/2005/8/layout/orgChart1"/>
    <dgm:cxn modelId="{5E1A9630-7BF8-4E68-82BF-59DCA849A38A}" type="presParOf" srcId="{B1EDCCE9-0761-4419-9A02-3B2B6362213A}" destId="{915706DE-8974-4D0B-A76E-E3C6D00901D7}" srcOrd="3" destOrd="0" presId="urn:microsoft.com/office/officeart/2005/8/layout/orgChart1"/>
    <dgm:cxn modelId="{A5B60BA6-21B4-4187-8E80-6217797106B4}" type="presParOf" srcId="{915706DE-8974-4D0B-A76E-E3C6D00901D7}" destId="{14808764-01FF-4F49-9357-D5FB87340ED1}" srcOrd="0" destOrd="0" presId="urn:microsoft.com/office/officeart/2005/8/layout/orgChart1"/>
    <dgm:cxn modelId="{B946EE14-2B81-4223-926E-25C5F0F3FA92}" type="presParOf" srcId="{14808764-01FF-4F49-9357-D5FB87340ED1}" destId="{E3B1568C-F9F5-4F2E-8776-1A81D13DA4EC}" srcOrd="0" destOrd="0" presId="urn:microsoft.com/office/officeart/2005/8/layout/orgChart1"/>
    <dgm:cxn modelId="{5A612937-880E-4DD2-A8F3-CD2A62576D34}" type="presParOf" srcId="{14808764-01FF-4F49-9357-D5FB87340ED1}" destId="{59939441-95A6-45C5-91D2-FE7C99A89863}" srcOrd="1" destOrd="0" presId="urn:microsoft.com/office/officeart/2005/8/layout/orgChart1"/>
    <dgm:cxn modelId="{896958F4-8A8B-4CB7-811E-C77A5517F354}" type="presParOf" srcId="{915706DE-8974-4D0B-A76E-E3C6D00901D7}" destId="{6405D1EF-A7B1-4836-B50F-A4CF622EA7ED}" srcOrd="1" destOrd="0" presId="urn:microsoft.com/office/officeart/2005/8/layout/orgChart1"/>
    <dgm:cxn modelId="{C74C5552-2264-4322-AA1E-61BFC776A4A7}" type="presParOf" srcId="{915706DE-8974-4D0B-A76E-E3C6D00901D7}" destId="{B6099958-45E9-491A-A3CA-B0FA06ACA762}" srcOrd="2" destOrd="0" presId="urn:microsoft.com/office/officeart/2005/8/layout/orgChart1"/>
    <dgm:cxn modelId="{880EA55A-5B0D-422E-A6C1-D41CD1E0D65D}" type="presParOf" srcId="{B1EDCCE9-0761-4419-9A02-3B2B6362213A}" destId="{0AE9B08A-8EEF-4E15-8F8B-B42FF535805C}" srcOrd="4" destOrd="0" presId="urn:microsoft.com/office/officeart/2005/8/layout/orgChart1"/>
    <dgm:cxn modelId="{067A111B-AB31-41E3-9058-BD43F5854748}" type="presParOf" srcId="{B1EDCCE9-0761-4419-9A02-3B2B6362213A}" destId="{699337CD-B976-4A37-A411-167FA9191137}" srcOrd="5" destOrd="0" presId="urn:microsoft.com/office/officeart/2005/8/layout/orgChart1"/>
    <dgm:cxn modelId="{58B5B2A9-C27A-42BD-8D13-A59DF3C55219}" type="presParOf" srcId="{699337CD-B976-4A37-A411-167FA9191137}" destId="{2A15775D-46A8-42EC-929A-F50770742DAC}" srcOrd="0" destOrd="0" presId="urn:microsoft.com/office/officeart/2005/8/layout/orgChart1"/>
    <dgm:cxn modelId="{F8DB0A35-0957-4766-A0D8-0915C4ADD01E}" type="presParOf" srcId="{2A15775D-46A8-42EC-929A-F50770742DAC}" destId="{BF129F72-FD3B-4354-B294-245A4D5D2A6F}" srcOrd="0" destOrd="0" presId="urn:microsoft.com/office/officeart/2005/8/layout/orgChart1"/>
    <dgm:cxn modelId="{B9DE1DDD-036A-4F0A-886A-CE7288F68E2A}" type="presParOf" srcId="{2A15775D-46A8-42EC-929A-F50770742DAC}" destId="{6F986E52-5524-42B2-A84A-B28A5E5485E5}" srcOrd="1" destOrd="0" presId="urn:microsoft.com/office/officeart/2005/8/layout/orgChart1"/>
    <dgm:cxn modelId="{F7752149-442E-453E-8057-66AC4ECDA8B0}" type="presParOf" srcId="{699337CD-B976-4A37-A411-167FA9191137}" destId="{9322F8C0-4CDD-4445-A9F7-9FEDC6A5BCD7}" srcOrd="1" destOrd="0" presId="urn:microsoft.com/office/officeart/2005/8/layout/orgChart1"/>
    <dgm:cxn modelId="{385BDE20-46DE-446E-8F03-D716F5BC3486}" type="presParOf" srcId="{699337CD-B976-4A37-A411-167FA9191137}" destId="{2506911A-60E9-4125-ACB8-79A4F610A93C}" srcOrd="2" destOrd="0" presId="urn:microsoft.com/office/officeart/2005/8/layout/orgChart1"/>
    <dgm:cxn modelId="{2711993C-7E97-44DC-B102-0C977327FD01}" type="presParOf" srcId="{369FF0BE-6E49-4FC4-B25B-12778F6BD46A}" destId="{9F8EF49D-276B-4311-86A0-CD28C32C7BC0}" srcOrd="2" destOrd="0" presId="urn:microsoft.com/office/officeart/2005/8/layout/orgChart1"/>
    <dgm:cxn modelId="{AE6D8E34-24AA-4364-8142-16042DC0A7BF}" type="presParOf" srcId="{AAAAB14F-C541-42E5-9D15-1944EBBAF60F}" destId="{51531C9A-0FDC-42DD-BC70-013ABB6E37F3}" srcOrd="4" destOrd="0" presId="urn:microsoft.com/office/officeart/2005/8/layout/orgChart1"/>
    <dgm:cxn modelId="{23F7934F-4EEB-4505-A279-44CCA2EDB47C}" type="presParOf" srcId="{AAAAB14F-C541-42E5-9D15-1944EBBAF60F}" destId="{BF63F5B4-E4F0-47A4-9733-BDB9BFEDC84E}" srcOrd="5" destOrd="0" presId="urn:microsoft.com/office/officeart/2005/8/layout/orgChart1"/>
    <dgm:cxn modelId="{00425BEE-D380-44FF-9F97-E79F275F8AE7}" type="presParOf" srcId="{BF63F5B4-E4F0-47A4-9733-BDB9BFEDC84E}" destId="{5249A8C2-9486-4933-ABCE-8DDAE3A1A87A}" srcOrd="0" destOrd="0" presId="urn:microsoft.com/office/officeart/2005/8/layout/orgChart1"/>
    <dgm:cxn modelId="{4E05F312-13EA-442C-A26A-8F565A2499B5}" type="presParOf" srcId="{5249A8C2-9486-4933-ABCE-8DDAE3A1A87A}" destId="{38AB600A-AECA-4289-92A7-0BC71C6F2397}" srcOrd="0" destOrd="0" presId="urn:microsoft.com/office/officeart/2005/8/layout/orgChart1"/>
    <dgm:cxn modelId="{C121DCFF-542D-4819-99C1-8D302F8178F3}" type="presParOf" srcId="{5249A8C2-9486-4933-ABCE-8DDAE3A1A87A}" destId="{593FEAE0-6F68-4AAB-A0F5-3CC35FCF5190}" srcOrd="1" destOrd="0" presId="urn:microsoft.com/office/officeart/2005/8/layout/orgChart1"/>
    <dgm:cxn modelId="{B606B676-9D71-44E5-96DA-937ADD966E84}" type="presParOf" srcId="{BF63F5B4-E4F0-47A4-9733-BDB9BFEDC84E}" destId="{4D21A0E8-D6A4-415B-9103-D38E80E7BFE1}" srcOrd="1" destOrd="0" presId="urn:microsoft.com/office/officeart/2005/8/layout/orgChart1"/>
    <dgm:cxn modelId="{91C8099C-223D-491A-A8D9-E5AAC7779313}" type="presParOf" srcId="{4D21A0E8-D6A4-415B-9103-D38E80E7BFE1}" destId="{5A79CC9E-62B3-4CC0-965C-31A1ED9E5FAE}" srcOrd="0" destOrd="0" presId="urn:microsoft.com/office/officeart/2005/8/layout/orgChart1"/>
    <dgm:cxn modelId="{BCBC1DCD-EDDE-4C25-B688-64CE8E50C08F}" type="presParOf" srcId="{4D21A0E8-D6A4-415B-9103-D38E80E7BFE1}" destId="{0EFB6DE5-83B4-4377-8715-C95D321CEF35}" srcOrd="1" destOrd="0" presId="urn:microsoft.com/office/officeart/2005/8/layout/orgChart1"/>
    <dgm:cxn modelId="{4DCDA823-B17C-422A-966B-0B73B3C87639}" type="presParOf" srcId="{0EFB6DE5-83B4-4377-8715-C95D321CEF35}" destId="{4954E2F4-380C-4254-B409-93C72710B8A0}" srcOrd="0" destOrd="0" presId="urn:microsoft.com/office/officeart/2005/8/layout/orgChart1"/>
    <dgm:cxn modelId="{58740D13-5936-4AFE-B99A-9FA5CFCAFFB7}" type="presParOf" srcId="{4954E2F4-380C-4254-B409-93C72710B8A0}" destId="{656C2D6F-4300-437B-BBEA-7CD5AA27244D}" srcOrd="0" destOrd="0" presId="urn:microsoft.com/office/officeart/2005/8/layout/orgChart1"/>
    <dgm:cxn modelId="{64B576AB-098A-426A-A3EF-C6DEA26DB4DF}" type="presParOf" srcId="{4954E2F4-380C-4254-B409-93C72710B8A0}" destId="{2097E184-EBBD-49E9-8672-EADE203D901B}" srcOrd="1" destOrd="0" presId="urn:microsoft.com/office/officeart/2005/8/layout/orgChart1"/>
    <dgm:cxn modelId="{BDBB67E5-8399-4E2C-A613-034CBD6A3F0D}" type="presParOf" srcId="{0EFB6DE5-83B4-4377-8715-C95D321CEF35}" destId="{7B2FD190-5B8A-4429-AE6C-D9F8634441BC}" srcOrd="1" destOrd="0" presId="urn:microsoft.com/office/officeart/2005/8/layout/orgChart1"/>
    <dgm:cxn modelId="{8D54A436-8048-4427-BB86-5DFCDD8E57E9}" type="presParOf" srcId="{0EFB6DE5-83B4-4377-8715-C95D321CEF35}" destId="{7058F2FA-088B-45B0-A152-8BBED609A323}" srcOrd="2" destOrd="0" presId="urn:microsoft.com/office/officeart/2005/8/layout/orgChart1"/>
    <dgm:cxn modelId="{3BAE9B04-7B0B-4D13-8757-BA94C46E7000}" type="presParOf" srcId="{4D21A0E8-D6A4-415B-9103-D38E80E7BFE1}" destId="{4DA2DFD9-A214-43AF-8ED7-67AAE97D7914}" srcOrd="2" destOrd="0" presId="urn:microsoft.com/office/officeart/2005/8/layout/orgChart1"/>
    <dgm:cxn modelId="{1179E63E-03B0-4EB5-BCA8-686560C08788}" type="presParOf" srcId="{4D21A0E8-D6A4-415B-9103-D38E80E7BFE1}" destId="{87EE5041-02E9-42B6-AC3E-121866C5ADFC}" srcOrd="3" destOrd="0" presId="urn:microsoft.com/office/officeart/2005/8/layout/orgChart1"/>
    <dgm:cxn modelId="{DDBF2C9F-89F0-463C-8B6A-F1C464AB0D2B}" type="presParOf" srcId="{87EE5041-02E9-42B6-AC3E-121866C5ADFC}" destId="{1D79BA72-8A99-4261-A376-2E5C97F25B09}" srcOrd="0" destOrd="0" presId="urn:microsoft.com/office/officeart/2005/8/layout/orgChart1"/>
    <dgm:cxn modelId="{7FD9ED1C-1460-4BE5-AEE3-4D80CC32A5ED}" type="presParOf" srcId="{1D79BA72-8A99-4261-A376-2E5C97F25B09}" destId="{CA05213F-4D3B-468C-A09D-7FBBB5C03D65}" srcOrd="0" destOrd="0" presId="urn:microsoft.com/office/officeart/2005/8/layout/orgChart1"/>
    <dgm:cxn modelId="{979A4A6C-F9A6-46D3-A51C-2C780BAD0164}" type="presParOf" srcId="{1D79BA72-8A99-4261-A376-2E5C97F25B09}" destId="{3C91CB56-EED3-469A-B2F7-2E4AB0C332C8}" srcOrd="1" destOrd="0" presId="urn:microsoft.com/office/officeart/2005/8/layout/orgChart1"/>
    <dgm:cxn modelId="{8840F46D-7324-491B-B865-0E59A8CC3680}" type="presParOf" srcId="{87EE5041-02E9-42B6-AC3E-121866C5ADFC}" destId="{760341F2-EAB8-425F-B5F0-ABD2022E37DA}" srcOrd="1" destOrd="0" presId="urn:microsoft.com/office/officeart/2005/8/layout/orgChart1"/>
    <dgm:cxn modelId="{A0732532-D631-4D20-BFA5-3B2D76D5B2F4}" type="presParOf" srcId="{87EE5041-02E9-42B6-AC3E-121866C5ADFC}" destId="{883C02E8-3E21-49A9-A751-45C9FD3331D9}" srcOrd="2" destOrd="0" presId="urn:microsoft.com/office/officeart/2005/8/layout/orgChart1"/>
    <dgm:cxn modelId="{0FE394C1-764A-4304-84FC-2C90D1AA40B4}" type="presParOf" srcId="{4D21A0E8-D6A4-415B-9103-D38E80E7BFE1}" destId="{F7FD16BE-CE73-4B5E-8289-D5F5144D2938}" srcOrd="4" destOrd="0" presId="urn:microsoft.com/office/officeart/2005/8/layout/orgChart1"/>
    <dgm:cxn modelId="{9125B752-666A-489D-B4B6-63862D288337}" type="presParOf" srcId="{4D21A0E8-D6A4-415B-9103-D38E80E7BFE1}" destId="{E829C01E-C75A-4602-A964-7803669E807B}" srcOrd="5" destOrd="0" presId="urn:microsoft.com/office/officeart/2005/8/layout/orgChart1"/>
    <dgm:cxn modelId="{9AD42632-2187-4EE2-A2F2-287511188C60}" type="presParOf" srcId="{E829C01E-C75A-4602-A964-7803669E807B}" destId="{63C88B0B-3B60-424F-9F0A-A454CD86607C}" srcOrd="0" destOrd="0" presId="urn:microsoft.com/office/officeart/2005/8/layout/orgChart1"/>
    <dgm:cxn modelId="{9784ACA3-F2CF-4F41-AC40-B141366E5B7A}" type="presParOf" srcId="{63C88B0B-3B60-424F-9F0A-A454CD86607C}" destId="{B804B04A-5041-4523-87DD-043B0A8FF3C5}" srcOrd="0" destOrd="0" presId="urn:microsoft.com/office/officeart/2005/8/layout/orgChart1"/>
    <dgm:cxn modelId="{3D8AEA08-D10F-40FA-BA6B-A38B4D614F79}" type="presParOf" srcId="{63C88B0B-3B60-424F-9F0A-A454CD86607C}" destId="{BA6F470D-E7F9-4FD5-A4F0-B76B58257318}" srcOrd="1" destOrd="0" presId="urn:microsoft.com/office/officeart/2005/8/layout/orgChart1"/>
    <dgm:cxn modelId="{20BD13C3-8313-4138-BD74-4E81542F0F65}" type="presParOf" srcId="{E829C01E-C75A-4602-A964-7803669E807B}" destId="{0918D341-A2CC-456B-B619-87AE731B2E31}" srcOrd="1" destOrd="0" presId="urn:microsoft.com/office/officeart/2005/8/layout/orgChart1"/>
    <dgm:cxn modelId="{49A1AECD-7A61-48BA-844B-A37F5206BD20}" type="presParOf" srcId="{E829C01E-C75A-4602-A964-7803669E807B}" destId="{07D7DC0A-37C0-4895-8E94-07E2C500EA8B}" srcOrd="2" destOrd="0" presId="urn:microsoft.com/office/officeart/2005/8/layout/orgChart1"/>
    <dgm:cxn modelId="{D1B9AF54-6CE9-46D5-A771-08CC27997CF7}" type="presParOf" srcId="{BF63F5B4-E4F0-47A4-9733-BDB9BFEDC84E}" destId="{D08B9F5B-85EB-44AD-A1CE-FEA60524EC62}" srcOrd="2" destOrd="0" presId="urn:microsoft.com/office/officeart/2005/8/layout/orgChart1"/>
    <dgm:cxn modelId="{47CBAACD-0106-498A-A104-F7EE7B35BA5D}" type="presParOf" srcId="{AAAAB14F-C541-42E5-9D15-1944EBBAF60F}" destId="{7124F9B3-9973-4310-BFAF-B7788B87A140}" srcOrd="6" destOrd="0" presId="urn:microsoft.com/office/officeart/2005/8/layout/orgChart1"/>
    <dgm:cxn modelId="{55626FF7-C069-45F2-BC3F-2F7445F93B0C}" type="presParOf" srcId="{AAAAB14F-C541-42E5-9D15-1944EBBAF60F}" destId="{5224763B-2037-4A98-988D-36BDD123325E}" srcOrd="7" destOrd="0" presId="urn:microsoft.com/office/officeart/2005/8/layout/orgChart1"/>
    <dgm:cxn modelId="{B8F854EB-1C0D-48B0-8093-41953DE4B5EA}" type="presParOf" srcId="{5224763B-2037-4A98-988D-36BDD123325E}" destId="{A18DF9B1-9E65-4270-8CEC-3F9E1718D3F9}" srcOrd="0" destOrd="0" presId="urn:microsoft.com/office/officeart/2005/8/layout/orgChart1"/>
    <dgm:cxn modelId="{8F13452F-E189-446A-B948-F09E5FC320C3}" type="presParOf" srcId="{A18DF9B1-9E65-4270-8CEC-3F9E1718D3F9}" destId="{5A91F77E-621A-49C0-A7BD-8EB372C421F0}" srcOrd="0" destOrd="0" presId="urn:microsoft.com/office/officeart/2005/8/layout/orgChart1"/>
    <dgm:cxn modelId="{48A4CB3E-FD13-4F77-8453-579E6341BAF6}" type="presParOf" srcId="{A18DF9B1-9E65-4270-8CEC-3F9E1718D3F9}" destId="{94841B15-8B0A-48E3-AE9B-4310B8F42BA5}" srcOrd="1" destOrd="0" presId="urn:microsoft.com/office/officeart/2005/8/layout/orgChart1"/>
    <dgm:cxn modelId="{17264A9D-9E56-47EF-A3A5-D000C1CCBAA3}" type="presParOf" srcId="{5224763B-2037-4A98-988D-36BDD123325E}" destId="{270E7191-58D8-4930-8A3C-484BD554A43C}" srcOrd="1" destOrd="0" presId="urn:microsoft.com/office/officeart/2005/8/layout/orgChart1"/>
    <dgm:cxn modelId="{059E0905-41A5-4D6F-884F-26FD44FB30CA}" type="presParOf" srcId="{270E7191-58D8-4930-8A3C-484BD554A43C}" destId="{EC12B4EA-482A-458C-87F8-0E5D0A253430}" srcOrd="0" destOrd="0" presId="urn:microsoft.com/office/officeart/2005/8/layout/orgChart1"/>
    <dgm:cxn modelId="{B3818EA3-6DE7-4212-ADEB-4588C95F76BC}" type="presParOf" srcId="{270E7191-58D8-4930-8A3C-484BD554A43C}" destId="{6A0D6E28-83F9-4EA9-8D63-71456420E423}" srcOrd="1" destOrd="0" presId="urn:microsoft.com/office/officeart/2005/8/layout/orgChart1"/>
    <dgm:cxn modelId="{A56FABAC-2567-4CA1-BD39-794A64B303B4}" type="presParOf" srcId="{6A0D6E28-83F9-4EA9-8D63-71456420E423}" destId="{445CF606-F1E9-4D62-9FD9-850489A9495F}" srcOrd="0" destOrd="0" presId="urn:microsoft.com/office/officeart/2005/8/layout/orgChart1"/>
    <dgm:cxn modelId="{B1F06DE1-2CC7-43BD-B61F-58AD760049D0}" type="presParOf" srcId="{445CF606-F1E9-4D62-9FD9-850489A9495F}" destId="{161CD6CA-FC53-41A4-AF68-599FB3BED361}" srcOrd="0" destOrd="0" presId="urn:microsoft.com/office/officeart/2005/8/layout/orgChart1"/>
    <dgm:cxn modelId="{F13284F4-D7CB-4C96-AB9F-6760A7EA486E}" type="presParOf" srcId="{445CF606-F1E9-4D62-9FD9-850489A9495F}" destId="{B08AFA41-3E7A-4050-B180-125070EBDA7F}" srcOrd="1" destOrd="0" presId="urn:microsoft.com/office/officeart/2005/8/layout/orgChart1"/>
    <dgm:cxn modelId="{3C6CB1C4-EF21-43E0-A8C0-19378EF92D1E}" type="presParOf" srcId="{6A0D6E28-83F9-4EA9-8D63-71456420E423}" destId="{13827A66-AEF4-48D3-91CF-D41A40146EFF}" srcOrd="1" destOrd="0" presId="urn:microsoft.com/office/officeart/2005/8/layout/orgChart1"/>
    <dgm:cxn modelId="{ECC9FC4B-D11F-4785-9F4D-4BA063CE2F0C}" type="presParOf" srcId="{6A0D6E28-83F9-4EA9-8D63-71456420E423}" destId="{DBFE676B-5608-4E7F-BEAA-CEB5DEB27946}" srcOrd="2" destOrd="0" presId="urn:microsoft.com/office/officeart/2005/8/layout/orgChart1"/>
    <dgm:cxn modelId="{07B4EAA1-A066-4620-9292-B5F6F30779B9}" type="presParOf" srcId="{5224763B-2037-4A98-988D-36BDD123325E}" destId="{B942EF09-071A-4231-A54F-B4FD5DD40702}" srcOrd="2" destOrd="0" presId="urn:microsoft.com/office/officeart/2005/8/layout/orgChart1"/>
    <dgm:cxn modelId="{A27B384E-B0EE-458D-9A9D-FF08ED822488}" type="presParOf" srcId="{7C4B2A8C-6700-458D-AEA9-87DD78690423}" destId="{626FA273-6288-4E15-9A46-1CE4A21F438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537DD57-0389-447A-B8CB-C69E1F971859}" type="doc">
      <dgm:prSet loTypeId="urn:microsoft.com/office/officeart/2005/8/layout/orgChart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81931BBB-997F-4DA8-8CCD-775E391A0540}">
      <dgm:prSet phldrT="[Tekst]" custT="1"/>
      <dgm:spPr>
        <a:solidFill>
          <a:srgbClr val="51515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Digitalisering, utvikling og administrasjon</a:t>
          </a:r>
        </a:p>
      </dgm:t>
    </dgm:pt>
    <dgm:pt modelId="{57D1DC2B-D76E-4CAE-9B2D-306A80481FAE}" type="parTrans" cxnId="{B2257EFB-530A-4A47-87CD-ADFDA96EC2FC}">
      <dgm:prSet/>
      <dgm:spPr/>
      <dgm:t>
        <a:bodyPr/>
        <a:lstStyle/>
        <a:p>
          <a:endParaRPr lang="nb-NO"/>
        </a:p>
      </dgm:t>
    </dgm:pt>
    <dgm:pt modelId="{FE766410-7E4C-4200-83A1-F28B3634D1B4}" type="sibTrans" cxnId="{B2257EFB-530A-4A47-87CD-ADFDA96EC2FC}">
      <dgm:prSet/>
      <dgm:spPr/>
      <dgm:t>
        <a:bodyPr/>
        <a:lstStyle/>
        <a:p>
          <a:endParaRPr lang="nb-NO"/>
        </a:p>
      </dgm:t>
    </dgm:pt>
    <dgm:pt modelId="{1186B71E-78DF-457A-B95E-38E84728165A}">
      <dgm:prSet phldrT="[Tekst]"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r>
            <a:rPr lang="nb-NO" sz="1200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Dokumentsenter</a:t>
          </a:r>
          <a:endParaRPr lang="nb-NO" sz="12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19149EAF-5F5F-4A31-A55F-DE8FBBD9F17E}" type="parTrans" cxnId="{EBF7F358-6F22-4AE3-B601-C712AC6C1A97}">
      <dgm:prSet/>
      <dgm:spPr/>
      <dgm:t>
        <a:bodyPr/>
        <a:lstStyle/>
        <a:p>
          <a:endParaRPr lang="nb-NO"/>
        </a:p>
      </dgm:t>
    </dgm:pt>
    <dgm:pt modelId="{F05DDC39-12C1-4894-9814-1B75FB6E1B4B}" type="sibTrans" cxnId="{EBF7F358-6F22-4AE3-B601-C712AC6C1A97}">
      <dgm:prSet/>
      <dgm:spPr/>
      <dgm:t>
        <a:bodyPr/>
        <a:lstStyle/>
        <a:p>
          <a:endParaRPr lang="nb-NO"/>
        </a:p>
      </dgm:t>
    </dgm:pt>
    <dgm:pt modelId="{C7CC5EB5-9DF6-46B4-B345-E25370A8212A}">
      <dgm:prSet phldrT="[Tekst]"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Digitalisering</a:t>
          </a:r>
        </a:p>
      </dgm:t>
    </dgm:pt>
    <dgm:pt modelId="{5AE69CAA-A437-4B8F-91A6-A71F625A459F}" type="parTrans" cxnId="{04172A42-9F2B-4391-8FB1-B3F2E8EE7AC3}">
      <dgm:prSet/>
      <dgm:spPr/>
      <dgm:t>
        <a:bodyPr/>
        <a:lstStyle/>
        <a:p>
          <a:endParaRPr lang="nb-NO"/>
        </a:p>
      </dgm:t>
    </dgm:pt>
    <dgm:pt modelId="{87B8FDFF-84C6-41D3-9B00-651DC472B379}" type="sibTrans" cxnId="{04172A42-9F2B-4391-8FB1-B3F2E8EE7AC3}">
      <dgm:prSet/>
      <dgm:spPr/>
      <dgm:t>
        <a:bodyPr/>
        <a:lstStyle/>
        <a:p>
          <a:endParaRPr lang="nb-NO"/>
        </a:p>
      </dgm:t>
    </dgm:pt>
    <dgm:pt modelId="{6B8CC38E-2CB8-4C39-9853-ACBC26016B91}">
      <dgm:prSet phldrT="[Tekst]"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Økonomi og analyse</a:t>
          </a:r>
        </a:p>
      </dgm:t>
    </dgm:pt>
    <dgm:pt modelId="{CFBC2151-73A5-44DA-8BA3-A86BA930E5D3}" type="parTrans" cxnId="{E9CE6EF9-FA61-4E1B-A905-D27372C4024F}">
      <dgm:prSet/>
      <dgm:spPr/>
      <dgm:t>
        <a:bodyPr/>
        <a:lstStyle/>
        <a:p>
          <a:endParaRPr lang="nb-NO"/>
        </a:p>
      </dgm:t>
    </dgm:pt>
    <dgm:pt modelId="{E8CFFF43-3082-49AA-863E-FF0B39B5B283}" type="sibTrans" cxnId="{E9CE6EF9-FA61-4E1B-A905-D27372C4024F}">
      <dgm:prSet/>
      <dgm:spPr/>
      <dgm:t>
        <a:bodyPr/>
        <a:lstStyle/>
        <a:p>
          <a:endParaRPr lang="nb-NO"/>
        </a:p>
      </dgm:t>
    </dgm:pt>
    <dgm:pt modelId="{C437133F-E386-41BC-95B1-43BC18A65843}">
      <dgm:prSet phldrT="[Tekst]"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Politisk støtte og kommunikasjon</a:t>
          </a:r>
        </a:p>
      </dgm:t>
    </dgm:pt>
    <dgm:pt modelId="{C0C3B5E8-2F3C-446B-A688-625AC409DA21}" type="parTrans" cxnId="{4070754C-C485-4147-95BE-B1C6B0E81948}">
      <dgm:prSet/>
      <dgm:spPr/>
      <dgm:t>
        <a:bodyPr/>
        <a:lstStyle/>
        <a:p>
          <a:endParaRPr lang="nb-NO"/>
        </a:p>
      </dgm:t>
    </dgm:pt>
    <dgm:pt modelId="{FEFC27E0-138C-4ED4-8A19-852AEB0F0DDA}" type="sibTrans" cxnId="{4070754C-C485-4147-95BE-B1C6B0E81948}">
      <dgm:prSet/>
      <dgm:spPr/>
      <dgm:t>
        <a:bodyPr/>
        <a:lstStyle/>
        <a:p>
          <a:endParaRPr lang="nb-NO"/>
        </a:p>
      </dgm:t>
    </dgm:pt>
    <dgm:pt modelId="{393D7521-A2ED-4D27-B78A-DF8DC0C2AFC1}">
      <dgm:prSet phldrT="[Tekst]"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Personal og lønn</a:t>
          </a:r>
        </a:p>
      </dgm:t>
    </dgm:pt>
    <dgm:pt modelId="{8795EB5E-4E03-4D0E-AE25-F8F651C597DA}" type="parTrans" cxnId="{B563CE47-9417-428A-87FF-E6D504633578}">
      <dgm:prSet/>
      <dgm:spPr/>
      <dgm:t>
        <a:bodyPr/>
        <a:lstStyle/>
        <a:p>
          <a:endParaRPr lang="nb-NO"/>
        </a:p>
      </dgm:t>
    </dgm:pt>
    <dgm:pt modelId="{D356E52C-DCEA-4F67-B8CB-17AE2119C502}" type="sibTrans" cxnId="{B563CE47-9417-428A-87FF-E6D504633578}">
      <dgm:prSet/>
      <dgm:spPr/>
      <dgm:t>
        <a:bodyPr/>
        <a:lstStyle/>
        <a:p>
          <a:endParaRPr lang="nb-NO"/>
        </a:p>
      </dgm:t>
    </dgm:pt>
    <dgm:pt modelId="{83BCBACF-1C3F-4246-A5C8-032396DDBEBC}">
      <dgm:prSet phldrT="[Tekst]"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Rådgivning og forvaltning</a:t>
          </a:r>
        </a:p>
      </dgm:t>
    </dgm:pt>
    <dgm:pt modelId="{F4338B23-6D89-4F13-9BAC-1F87CE9F73D2}" type="parTrans" cxnId="{8C34F59F-88F6-4228-9EB8-D104A31115C3}">
      <dgm:prSet/>
      <dgm:spPr/>
      <dgm:t>
        <a:bodyPr/>
        <a:lstStyle/>
        <a:p>
          <a:endParaRPr lang="nb-NO"/>
        </a:p>
      </dgm:t>
    </dgm:pt>
    <dgm:pt modelId="{5AB9634E-EC9E-4FDA-AC36-E8F4238B14E9}" type="sibTrans" cxnId="{8C34F59F-88F6-4228-9EB8-D104A31115C3}">
      <dgm:prSet/>
      <dgm:spPr/>
      <dgm:t>
        <a:bodyPr/>
        <a:lstStyle/>
        <a:p>
          <a:endParaRPr lang="nb-NO"/>
        </a:p>
      </dgm:t>
    </dgm:pt>
    <dgm:pt modelId="{80127149-B3A8-4C38-8F2D-1E732B5D6FB7}" type="asst">
      <dgm:prSet custT="1"/>
      <dgm:spPr>
        <a:solidFill>
          <a:schemeClr val="tx1">
            <a:lumMod val="50000"/>
            <a:lumOff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Smittevern </a:t>
          </a:r>
          <a: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og beredskap</a:t>
          </a:r>
          <a:endParaRPr lang="nb-NO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294E634E-004E-4397-8396-C1F985EDD4AE}" type="parTrans" cxnId="{F791C5C0-9C73-477A-9936-A881D46EADBE}">
      <dgm:prSet/>
      <dgm:spPr/>
      <dgm:t>
        <a:bodyPr/>
        <a:lstStyle/>
        <a:p>
          <a:endParaRPr lang="nb-NO"/>
        </a:p>
      </dgm:t>
    </dgm:pt>
    <dgm:pt modelId="{256BDCE5-69E0-48F9-A3FC-651EFDC71950}" type="sibTrans" cxnId="{F791C5C0-9C73-477A-9936-A881D46EADBE}">
      <dgm:prSet/>
      <dgm:spPr/>
      <dgm:t>
        <a:bodyPr/>
        <a:lstStyle/>
        <a:p>
          <a:endParaRPr lang="nb-NO"/>
        </a:p>
      </dgm:t>
    </dgm:pt>
    <dgm:pt modelId="{8E1C5A55-E655-4021-8DC9-0E160C3748A6}" type="asst">
      <dgm:prSet custT="1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r>
            <a:rPr lang="nb-NO" sz="1400" dirty="0"/>
            <a:t>Lederteam</a:t>
          </a:r>
        </a:p>
      </dgm:t>
    </dgm:pt>
    <dgm:pt modelId="{B4EA7765-8A14-40FA-8973-D7B61B2260EC}" type="parTrans" cxnId="{63293ED8-63E1-4F26-A577-1B6245B97027}">
      <dgm:prSet/>
      <dgm:spPr/>
      <dgm:t>
        <a:bodyPr/>
        <a:lstStyle/>
        <a:p>
          <a:endParaRPr lang="nb-NO"/>
        </a:p>
      </dgm:t>
    </dgm:pt>
    <dgm:pt modelId="{2B37F5F8-F512-4F02-856D-E0D03E38B3F5}" type="sibTrans" cxnId="{63293ED8-63E1-4F26-A577-1B6245B97027}">
      <dgm:prSet/>
      <dgm:spPr/>
      <dgm:t>
        <a:bodyPr/>
        <a:lstStyle/>
        <a:p>
          <a:endParaRPr lang="nb-NO"/>
        </a:p>
      </dgm:t>
    </dgm:pt>
    <dgm:pt modelId="{FB8D8287-09AD-4758-8925-C3B35BC94567}" type="pres">
      <dgm:prSet presAssocID="{5537DD57-0389-447A-B8CB-C69E1F97185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225F8E5-FD5F-4552-93DE-98711CC6412A}" type="pres">
      <dgm:prSet presAssocID="{81931BBB-997F-4DA8-8CCD-775E391A0540}" presName="hierRoot1" presStyleCnt="0">
        <dgm:presLayoutVars>
          <dgm:hierBranch/>
        </dgm:presLayoutVars>
      </dgm:prSet>
      <dgm:spPr/>
    </dgm:pt>
    <dgm:pt modelId="{DE5F1A6A-D383-4E8C-A293-818F3C4625BC}" type="pres">
      <dgm:prSet presAssocID="{81931BBB-997F-4DA8-8CCD-775E391A0540}" presName="rootComposite1" presStyleCnt="0"/>
      <dgm:spPr/>
    </dgm:pt>
    <dgm:pt modelId="{A458DBE0-82C4-4889-B98A-0044512666F7}" type="pres">
      <dgm:prSet presAssocID="{81931BBB-997F-4DA8-8CCD-775E391A0540}" presName="rootText1" presStyleLbl="node0" presStyleIdx="0" presStyleCnt="1" custScaleX="237163" custScaleY="189295">
        <dgm:presLayoutVars>
          <dgm:chPref val="3"/>
        </dgm:presLayoutVars>
      </dgm:prSet>
      <dgm:spPr>
        <a:xfrm>
          <a:off x="5090914" y="2033866"/>
          <a:ext cx="1202031" cy="601015"/>
        </a:xfrm>
        <a:prstGeom prst="rect">
          <a:avLst/>
        </a:prstGeom>
      </dgm:spPr>
    </dgm:pt>
    <dgm:pt modelId="{140A5A61-E30B-4CA8-9448-1D5738154B8D}" type="pres">
      <dgm:prSet presAssocID="{81931BBB-997F-4DA8-8CCD-775E391A0540}" presName="rootConnector1" presStyleLbl="node1" presStyleIdx="0" presStyleCnt="0"/>
      <dgm:spPr/>
    </dgm:pt>
    <dgm:pt modelId="{50836F5C-5B1B-438F-83E4-6E88930A9A03}" type="pres">
      <dgm:prSet presAssocID="{81931BBB-997F-4DA8-8CCD-775E391A0540}" presName="hierChild2" presStyleCnt="0"/>
      <dgm:spPr/>
    </dgm:pt>
    <dgm:pt modelId="{423B2C0E-66C7-4D72-9DE6-65D324AF8426}" type="pres">
      <dgm:prSet presAssocID="{19149EAF-5F5F-4A31-A55F-DE8FBBD9F17E}" presName="Name35" presStyleLbl="parChTrans1D2" presStyleIdx="0" presStyleCnt="8"/>
      <dgm:spPr/>
    </dgm:pt>
    <dgm:pt modelId="{949DCEB8-659F-4E83-998F-A068907724CA}" type="pres">
      <dgm:prSet presAssocID="{1186B71E-78DF-457A-B95E-38E84728165A}" presName="hierRoot2" presStyleCnt="0">
        <dgm:presLayoutVars>
          <dgm:hierBranch val="init"/>
        </dgm:presLayoutVars>
      </dgm:prSet>
      <dgm:spPr/>
    </dgm:pt>
    <dgm:pt modelId="{E5CDDA5C-C458-42D6-A123-9C322A40E1AB}" type="pres">
      <dgm:prSet presAssocID="{1186B71E-78DF-457A-B95E-38E84728165A}" presName="rootComposite" presStyleCnt="0"/>
      <dgm:spPr/>
    </dgm:pt>
    <dgm:pt modelId="{4E0E5E24-7AAF-4C63-A21F-4E4B22933902}" type="pres">
      <dgm:prSet presAssocID="{1186B71E-78DF-457A-B95E-38E84728165A}" presName="rootText" presStyleLbl="node2" presStyleIdx="0" presStyleCnt="6" custScaleX="116698" custScaleY="162390">
        <dgm:presLayoutVars>
          <dgm:chPref val="3"/>
        </dgm:presLayoutVars>
      </dgm:prSet>
      <dgm:spPr>
        <a:xfrm>
          <a:off x="4569" y="3507847"/>
          <a:ext cx="1228416" cy="854695"/>
        </a:xfrm>
        <a:prstGeom prst="rect">
          <a:avLst/>
        </a:prstGeom>
      </dgm:spPr>
    </dgm:pt>
    <dgm:pt modelId="{BD576F40-C91D-43C9-AC34-CB083B677CCB}" type="pres">
      <dgm:prSet presAssocID="{1186B71E-78DF-457A-B95E-38E84728165A}" presName="rootConnector" presStyleLbl="node2" presStyleIdx="0" presStyleCnt="6"/>
      <dgm:spPr/>
    </dgm:pt>
    <dgm:pt modelId="{CE51BAE8-A58F-4539-AE90-4190A7FDC91C}" type="pres">
      <dgm:prSet presAssocID="{1186B71E-78DF-457A-B95E-38E84728165A}" presName="hierChild4" presStyleCnt="0"/>
      <dgm:spPr/>
    </dgm:pt>
    <dgm:pt modelId="{34801CC1-1AF2-472F-9752-BC031F680BFB}" type="pres">
      <dgm:prSet presAssocID="{1186B71E-78DF-457A-B95E-38E84728165A}" presName="hierChild5" presStyleCnt="0"/>
      <dgm:spPr/>
    </dgm:pt>
    <dgm:pt modelId="{3DCA0A21-C65F-437B-B717-E3FDB96E17A1}" type="pres">
      <dgm:prSet presAssocID="{5AE69CAA-A437-4B8F-91A6-A71F625A459F}" presName="Name35" presStyleLbl="parChTrans1D2" presStyleIdx="1" presStyleCnt="8"/>
      <dgm:spPr/>
    </dgm:pt>
    <dgm:pt modelId="{17CC6937-4D2E-4C36-80E2-2647196D2515}" type="pres">
      <dgm:prSet presAssocID="{C7CC5EB5-9DF6-46B4-B345-E25370A8212A}" presName="hierRoot2" presStyleCnt="0">
        <dgm:presLayoutVars>
          <dgm:hierBranch val="init"/>
        </dgm:presLayoutVars>
      </dgm:prSet>
      <dgm:spPr/>
    </dgm:pt>
    <dgm:pt modelId="{1C5BDCBD-E028-41CB-A767-FBABDAAB344F}" type="pres">
      <dgm:prSet presAssocID="{C7CC5EB5-9DF6-46B4-B345-E25370A8212A}" presName="rootComposite" presStyleCnt="0"/>
      <dgm:spPr/>
    </dgm:pt>
    <dgm:pt modelId="{F0512A6D-7F99-4605-A878-014BDEEFC679}" type="pres">
      <dgm:prSet presAssocID="{C7CC5EB5-9DF6-46B4-B345-E25370A8212A}" presName="rootText" presStyleLbl="node2" presStyleIdx="1" presStyleCnt="6" custScaleX="116698" custScaleY="162390">
        <dgm:presLayoutVars>
          <dgm:chPref val="3"/>
        </dgm:presLayoutVars>
      </dgm:prSet>
      <dgm:spPr>
        <a:xfrm>
          <a:off x="1454041" y="3742837"/>
          <a:ext cx="1228416" cy="854695"/>
        </a:xfrm>
        <a:prstGeom prst="rect">
          <a:avLst/>
        </a:prstGeom>
      </dgm:spPr>
    </dgm:pt>
    <dgm:pt modelId="{61354E5A-B401-4813-9129-82AE9AAA0561}" type="pres">
      <dgm:prSet presAssocID="{C7CC5EB5-9DF6-46B4-B345-E25370A8212A}" presName="rootConnector" presStyleLbl="node2" presStyleIdx="1" presStyleCnt="6"/>
      <dgm:spPr/>
    </dgm:pt>
    <dgm:pt modelId="{A4D49E5D-1A85-489D-8584-75EF7E505620}" type="pres">
      <dgm:prSet presAssocID="{C7CC5EB5-9DF6-46B4-B345-E25370A8212A}" presName="hierChild4" presStyleCnt="0"/>
      <dgm:spPr/>
    </dgm:pt>
    <dgm:pt modelId="{3E70347A-D6C7-49C9-93D7-BD9808B583FD}" type="pres">
      <dgm:prSet presAssocID="{C7CC5EB5-9DF6-46B4-B345-E25370A8212A}" presName="hierChild5" presStyleCnt="0"/>
      <dgm:spPr/>
    </dgm:pt>
    <dgm:pt modelId="{E29051F6-841C-4CA7-B278-B606E9EF9868}" type="pres">
      <dgm:prSet presAssocID="{CFBC2151-73A5-44DA-8BA3-A86BA930E5D3}" presName="Name35" presStyleLbl="parChTrans1D2" presStyleIdx="2" presStyleCnt="8"/>
      <dgm:spPr/>
    </dgm:pt>
    <dgm:pt modelId="{EEEE0DAA-43ED-471D-8343-03A2F5E8D70C}" type="pres">
      <dgm:prSet presAssocID="{6B8CC38E-2CB8-4C39-9853-ACBC26016B91}" presName="hierRoot2" presStyleCnt="0">
        <dgm:presLayoutVars>
          <dgm:hierBranch val="init"/>
        </dgm:presLayoutVars>
      </dgm:prSet>
      <dgm:spPr/>
    </dgm:pt>
    <dgm:pt modelId="{7AEAF8FB-449A-422B-86D6-84E58A76AA30}" type="pres">
      <dgm:prSet presAssocID="{6B8CC38E-2CB8-4C39-9853-ACBC26016B91}" presName="rootComposite" presStyleCnt="0"/>
      <dgm:spPr/>
    </dgm:pt>
    <dgm:pt modelId="{261FFC81-32D4-427F-A59F-DC472BBBD64C}" type="pres">
      <dgm:prSet presAssocID="{6B8CC38E-2CB8-4C39-9853-ACBC26016B91}" presName="rootText" presStyleLbl="node2" presStyleIdx="2" presStyleCnt="6" custScaleX="116698" custScaleY="162390">
        <dgm:presLayoutVars>
          <dgm:chPref val="3"/>
        </dgm:presLayoutVars>
      </dgm:prSet>
      <dgm:spPr>
        <a:xfrm>
          <a:off x="2903513" y="3742837"/>
          <a:ext cx="1228416" cy="854695"/>
        </a:xfrm>
        <a:prstGeom prst="rect">
          <a:avLst/>
        </a:prstGeom>
      </dgm:spPr>
    </dgm:pt>
    <dgm:pt modelId="{275682B1-26BF-4D1B-9A7D-BDCCE5667A9B}" type="pres">
      <dgm:prSet presAssocID="{6B8CC38E-2CB8-4C39-9853-ACBC26016B91}" presName="rootConnector" presStyleLbl="node2" presStyleIdx="2" presStyleCnt="6"/>
      <dgm:spPr/>
    </dgm:pt>
    <dgm:pt modelId="{0E844396-2B5C-436E-8173-480AE17DB649}" type="pres">
      <dgm:prSet presAssocID="{6B8CC38E-2CB8-4C39-9853-ACBC26016B91}" presName="hierChild4" presStyleCnt="0"/>
      <dgm:spPr/>
    </dgm:pt>
    <dgm:pt modelId="{9FF079D7-D0F9-4767-A222-9A0BD1104F32}" type="pres">
      <dgm:prSet presAssocID="{6B8CC38E-2CB8-4C39-9853-ACBC26016B91}" presName="hierChild5" presStyleCnt="0"/>
      <dgm:spPr/>
    </dgm:pt>
    <dgm:pt modelId="{93EBCDBB-E8D5-4ADC-8AE8-E6368596542E}" type="pres">
      <dgm:prSet presAssocID="{8795EB5E-4E03-4D0E-AE25-F8F651C597DA}" presName="Name35" presStyleLbl="parChTrans1D2" presStyleIdx="3" presStyleCnt="8"/>
      <dgm:spPr/>
    </dgm:pt>
    <dgm:pt modelId="{C4CC9A9D-3DDF-4AD2-92F6-55B4B155A57F}" type="pres">
      <dgm:prSet presAssocID="{393D7521-A2ED-4D27-B78A-DF8DC0C2AFC1}" presName="hierRoot2" presStyleCnt="0">
        <dgm:presLayoutVars>
          <dgm:hierBranch val="init"/>
        </dgm:presLayoutVars>
      </dgm:prSet>
      <dgm:spPr/>
    </dgm:pt>
    <dgm:pt modelId="{D6BE7B1B-DBEB-4920-8F70-3DEACEB54A17}" type="pres">
      <dgm:prSet presAssocID="{393D7521-A2ED-4D27-B78A-DF8DC0C2AFC1}" presName="rootComposite" presStyleCnt="0"/>
      <dgm:spPr/>
    </dgm:pt>
    <dgm:pt modelId="{DFA27941-872D-4A48-A52C-AAEC23593244}" type="pres">
      <dgm:prSet presAssocID="{393D7521-A2ED-4D27-B78A-DF8DC0C2AFC1}" presName="rootText" presStyleLbl="node2" presStyleIdx="3" presStyleCnt="6" custScaleX="116698" custScaleY="162390">
        <dgm:presLayoutVars>
          <dgm:chPref val="3"/>
        </dgm:presLayoutVars>
      </dgm:prSet>
      <dgm:spPr>
        <a:xfrm>
          <a:off x="4352986" y="3742837"/>
          <a:ext cx="1228416" cy="854695"/>
        </a:xfrm>
        <a:prstGeom prst="rect">
          <a:avLst/>
        </a:prstGeom>
      </dgm:spPr>
    </dgm:pt>
    <dgm:pt modelId="{98730B04-A5D2-48F7-9728-9CBF666C74D7}" type="pres">
      <dgm:prSet presAssocID="{393D7521-A2ED-4D27-B78A-DF8DC0C2AFC1}" presName="rootConnector" presStyleLbl="node2" presStyleIdx="3" presStyleCnt="6"/>
      <dgm:spPr/>
    </dgm:pt>
    <dgm:pt modelId="{409AB0AB-6665-4068-B8AB-9E3FB0F1C76E}" type="pres">
      <dgm:prSet presAssocID="{393D7521-A2ED-4D27-B78A-DF8DC0C2AFC1}" presName="hierChild4" presStyleCnt="0"/>
      <dgm:spPr/>
    </dgm:pt>
    <dgm:pt modelId="{F26E1722-0B6D-4F2D-B5E2-DF885E974B16}" type="pres">
      <dgm:prSet presAssocID="{393D7521-A2ED-4D27-B78A-DF8DC0C2AFC1}" presName="hierChild5" presStyleCnt="0"/>
      <dgm:spPr/>
    </dgm:pt>
    <dgm:pt modelId="{F0189BFF-7AC1-41DF-881F-B176F6A352A6}" type="pres">
      <dgm:prSet presAssocID="{F4338B23-6D89-4F13-9BAC-1F87CE9F73D2}" presName="Name35" presStyleLbl="parChTrans1D2" presStyleIdx="4" presStyleCnt="8"/>
      <dgm:spPr/>
    </dgm:pt>
    <dgm:pt modelId="{A5B18FF0-D867-491C-9560-45440AE8E195}" type="pres">
      <dgm:prSet presAssocID="{83BCBACF-1C3F-4246-A5C8-032396DDBEBC}" presName="hierRoot2" presStyleCnt="0">
        <dgm:presLayoutVars>
          <dgm:hierBranch val="init"/>
        </dgm:presLayoutVars>
      </dgm:prSet>
      <dgm:spPr/>
    </dgm:pt>
    <dgm:pt modelId="{CB72433F-A1FF-4C49-8285-B4D6960876E8}" type="pres">
      <dgm:prSet presAssocID="{83BCBACF-1C3F-4246-A5C8-032396DDBEBC}" presName="rootComposite" presStyleCnt="0"/>
      <dgm:spPr/>
    </dgm:pt>
    <dgm:pt modelId="{862DC4EA-8E74-4395-9D8B-576591F3DA75}" type="pres">
      <dgm:prSet presAssocID="{83BCBACF-1C3F-4246-A5C8-032396DDBEBC}" presName="rootText" presStyleLbl="node2" presStyleIdx="4" presStyleCnt="6" custScaleX="116698" custScaleY="162390" custLinFactNeighborX="976" custLinFactNeighborY="1952">
        <dgm:presLayoutVars>
          <dgm:chPref val="3"/>
        </dgm:presLayoutVars>
      </dgm:prSet>
      <dgm:spPr>
        <a:xfrm>
          <a:off x="5802458" y="3742837"/>
          <a:ext cx="1228416" cy="854695"/>
        </a:xfrm>
        <a:prstGeom prst="rect">
          <a:avLst/>
        </a:prstGeom>
      </dgm:spPr>
    </dgm:pt>
    <dgm:pt modelId="{DB0430F3-FE2E-4F98-B3C2-559236E757EA}" type="pres">
      <dgm:prSet presAssocID="{83BCBACF-1C3F-4246-A5C8-032396DDBEBC}" presName="rootConnector" presStyleLbl="node2" presStyleIdx="4" presStyleCnt="6"/>
      <dgm:spPr/>
    </dgm:pt>
    <dgm:pt modelId="{F6F0C88F-41EF-437A-8C34-33E36BC7E930}" type="pres">
      <dgm:prSet presAssocID="{83BCBACF-1C3F-4246-A5C8-032396DDBEBC}" presName="hierChild4" presStyleCnt="0"/>
      <dgm:spPr/>
    </dgm:pt>
    <dgm:pt modelId="{B0F485FD-513E-4AA7-A5BE-EFA84DA4CB73}" type="pres">
      <dgm:prSet presAssocID="{83BCBACF-1C3F-4246-A5C8-032396DDBEBC}" presName="hierChild5" presStyleCnt="0"/>
      <dgm:spPr/>
    </dgm:pt>
    <dgm:pt modelId="{2618EECB-A3DD-47E6-8B56-6F4BAA81DDBC}" type="pres">
      <dgm:prSet presAssocID="{C0C3B5E8-2F3C-446B-A688-625AC409DA21}" presName="Name35" presStyleLbl="parChTrans1D2" presStyleIdx="5" presStyleCnt="8"/>
      <dgm:spPr/>
    </dgm:pt>
    <dgm:pt modelId="{0E2311F5-7221-4CD1-9F40-D74B6368F3A9}" type="pres">
      <dgm:prSet presAssocID="{C437133F-E386-41BC-95B1-43BC18A65843}" presName="hierRoot2" presStyleCnt="0">
        <dgm:presLayoutVars>
          <dgm:hierBranch val="hang"/>
        </dgm:presLayoutVars>
      </dgm:prSet>
      <dgm:spPr/>
    </dgm:pt>
    <dgm:pt modelId="{A7747E27-2683-4E8D-8C04-5F5CE1A53487}" type="pres">
      <dgm:prSet presAssocID="{C437133F-E386-41BC-95B1-43BC18A65843}" presName="rootComposite" presStyleCnt="0"/>
      <dgm:spPr/>
    </dgm:pt>
    <dgm:pt modelId="{C7B484C1-8383-4E98-9B6D-8F1F87633461}" type="pres">
      <dgm:prSet presAssocID="{C437133F-E386-41BC-95B1-43BC18A65843}" presName="rootText" presStyleLbl="node2" presStyleIdx="5" presStyleCnt="6" custScaleX="116698" custScaleY="162390">
        <dgm:presLayoutVars>
          <dgm:chPref val="3"/>
        </dgm:presLayoutVars>
      </dgm:prSet>
      <dgm:spPr>
        <a:xfrm>
          <a:off x="7251930" y="3742837"/>
          <a:ext cx="1228416" cy="854695"/>
        </a:xfrm>
        <a:prstGeom prst="rect">
          <a:avLst/>
        </a:prstGeom>
      </dgm:spPr>
    </dgm:pt>
    <dgm:pt modelId="{7B1A7A68-0317-406F-BB1A-77B73BDBC1C3}" type="pres">
      <dgm:prSet presAssocID="{C437133F-E386-41BC-95B1-43BC18A65843}" presName="rootConnector" presStyleLbl="node2" presStyleIdx="5" presStyleCnt="6"/>
      <dgm:spPr/>
    </dgm:pt>
    <dgm:pt modelId="{88884457-1C2F-4060-A51A-9CBA3BCACC72}" type="pres">
      <dgm:prSet presAssocID="{C437133F-E386-41BC-95B1-43BC18A65843}" presName="hierChild4" presStyleCnt="0"/>
      <dgm:spPr/>
    </dgm:pt>
    <dgm:pt modelId="{0D7EE8F4-D856-4E4D-AF8F-E85041B862EC}" type="pres">
      <dgm:prSet presAssocID="{C437133F-E386-41BC-95B1-43BC18A65843}" presName="hierChild5" presStyleCnt="0"/>
      <dgm:spPr/>
    </dgm:pt>
    <dgm:pt modelId="{2D4E04B3-20A8-4EE7-95F9-DB9930FE0FBF}" type="pres">
      <dgm:prSet presAssocID="{81931BBB-997F-4DA8-8CCD-775E391A0540}" presName="hierChild3" presStyleCnt="0"/>
      <dgm:spPr/>
    </dgm:pt>
    <dgm:pt modelId="{52F0CCF9-298B-4262-9DF2-3ED81DF12F48}" type="pres">
      <dgm:prSet presAssocID="{294E634E-004E-4397-8396-C1F985EDD4AE}" presName="Name111" presStyleLbl="parChTrans1D2" presStyleIdx="6" presStyleCnt="8"/>
      <dgm:spPr/>
    </dgm:pt>
    <dgm:pt modelId="{631CD22D-4A51-4929-80F0-29DB8738C952}" type="pres">
      <dgm:prSet presAssocID="{80127149-B3A8-4C38-8F2D-1E732B5D6FB7}" presName="hierRoot3" presStyleCnt="0">
        <dgm:presLayoutVars>
          <dgm:hierBranch val="init"/>
        </dgm:presLayoutVars>
      </dgm:prSet>
      <dgm:spPr/>
    </dgm:pt>
    <dgm:pt modelId="{33E4A279-A459-4E2A-B0B6-176284E31AE5}" type="pres">
      <dgm:prSet presAssocID="{80127149-B3A8-4C38-8F2D-1E732B5D6FB7}" presName="rootComposite3" presStyleCnt="0"/>
      <dgm:spPr/>
    </dgm:pt>
    <dgm:pt modelId="{738870B7-3F47-4A57-9892-98C8F3B9DBD2}" type="pres">
      <dgm:prSet presAssocID="{80127149-B3A8-4C38-8F2D-1E732B5D6FB7}" presName="rootText3" presStyleLbl="asst1" presStyleIdx="0" presStyleCnt="2" custScaleX="165469">
        <dgm:presLayoutVars>
          <dgm:chPref val="3"/>
        </dgm:presLayoutVars>
      </dgm:prSet>
      <dgm:spPr>
        <a:xfrm>
          <a:off x="4363686" y="2887308"/>
          <a:ext cx="1202031" cy="601015"/>
        </a:xfrm>
        <a:prstGeom prst="rect">
          <a:avLst/>
        </a:prstGeom>
      </dgm:spPr>
    </dgm:pt>
    <dgm:pt modelId="{BB554397-7DA6-43BD-91C9-601D27E23CE1}" type="pres">
      <dgm:prSet presAssocID="{80127149-B3A8-4C38-8F2D-1E732B5D6FB7}" presName="rootConnector3" presStyleLbl="asst1" presStyleIdx="0" presStyleCnt="2"/>
      <dgm:spPr/>
    </dgm:pt>
    <dgm:pt modelId="{FCDC6E91-62C3-49F9-B00D-447DB850A1EB}" type="pres">
      <dgm:prSet presAssocID="{80127149-B3A8-4C38-8F2D-1E732B5D6FB7}" presName="hierChild6" presStyleCnt="0"/>
      <dgm:spPr/>
    </dgm:pt>
    <dgm:pt modelId="{BFD92815-4E5E-44DB-BE79-B9FD170C5435}" type="pres">
      <dgm:prSet presAssocID="{80127149-B3A8-4C38-8F2D-1E732B5D6FB7}" presName="hierChild7" presStyleCnt="0"/>
      <dgm:spPr/>
    </dgm:pt>
    <dgm:pt modelId="{C6309CE5-EC5B-4604-9F9C-AB1529DA8215}" type="pres">
      <dgm:prSet presAssocID="{B4EA7765-8A14-40FA-8973-D7B61B2260EC}" presName="Name111" presStyleLbl="parChTrans1D2" presStyleIdx="7" presStyleCnt="8"/>
      <dgm:spPr/>
    </dgm:pt>
    <dgm:pt modelId="{43FE6413-11BE-4A08-9BD1-0133B46939B5}" type="pres">
      <dgm:prSet presAssocID="{8E1C5A55-E655-4021-8DC9-0E160C3748A6}" presName="hierRoot3" presStyleCnt="0">
        <dgm:presLayoutVars>
          <dgm:hierBranch val="init"/>
        </dgm:presLayoutVars>
      </dgm:prSet>
      <dgm:spPr/>
    </dgm:pt>
    <dgm:pt modelId="{7BE809C1-7397-4E99-8FB1-1ACD6944F93E}" type="pres">
      <dgm:prSet presAssocID="{8E1C5A55-E655-4021-8DC9-0E160C3748A6}" presName="rootComposite3" presStyleCnt="0"/>
      <dgm:spPr/>
    </dgm:pt>
    <dgm:pt modelId="{E3746E22-DF25-4A41-9821-121A14C24455}" type="pres">
      <dgm:prSet presAssocID="{8E1C5A55-E655-4021-8DC9-0E160C3748A6}" presName="rootText3" presStyleLbl="asst1" presStyleIdx="1" presStyleCnt="2" custScaleX="150299">
        <dgm:presLayoutVars>
          <dgm:chPref val="3"/>
        </dgm:presLayoutVars>
      </dgm:prSet>
      <dgm:spPr/>
    </dgm:pt>
    <dgm:pt modelId="{16308020-6075-45D3-941E-45E90E82D7DB}" type="pres">
      <dgm:prSet presAssocID="{8E1C5A55-E655-4021-8DC9-0E160C3748A6}" presName="rootConnector3" presStyleLbl="asst1" presStyleIdx="1" presStyleCnt="2"/>
      <dgm:spPr/>
    </dgm:pt>
    <dgm:pt modelId="{2BD01B16-235F-4ACB-98D9-DBB44E25BE6B}" type="pres">
      <dgm:prSet presAssocID="{8E1C5A55-E655-4021-8DC9-0E160C3748A6}" presName="hierChild6" presStyleCnt="0"/>
      <dgm:spPr/>
    </dgm:pt>
    <dgm:pt modelId="{7FA8CE31-8994-438E-8729-1BC5F9694257}" type="pres">
      <dgm:prSet presAssocID="{8E1C5A55-E655-4021-8DC9-0E160C3748A6}" presName="hierChild7" presStyleCnt="0"/>
      <dgm:spPr/>
    </dgm:pt>
  </dgm:ptLst>
  <dgm:cxnLst>
    <dgm:cxn modelId="{6165D30E-9CCD-4272-A796-1F7976A086B5}" type="presOf" srcId="{8795EB5E-4E03-4D0E-AE25-F8F651C597DA}" destId="{93EBCDBB-E8D5-4ADC-8AE8-E6368596542E}" srcOrd="0" destOrd="0" presId="urn:microsoft.com/office/officeart/2005/8/layout/orgChart1"/>
    <dgm:cxn modelId="{B6C4AF11-72A9-4F22-B949-9D55472A91A9}" type="presOf" srcId="{F4338B23-6D89-4F13-9BAC-1F87CE9F73D2}" destId="{F0189BFF-7AC1-41DF-881F-B176F6A352A6}" srcOrd="0" destOrd="0" presId="urn:microsoft.com/office/officeart/2005/8/layout/orgChart1"/>
    <dgm:cxn modelId="{D638D817-AA42-4884-86B7-2DD10E226EE2}" type="presOf" srcId="{83BCBACF-1C3F-4246-A5C8-032396DDBEBC}" destId="{862DC4EA-8E74-4395-9D8B-576591F3DA75}" srcOrd="0" destOrd="0" presId="urn:microsoft.com/office/officeart/2005/8/layout/orgChart1"/>
    <dgm:cxn modelId="{5A3A6628-68A3-4B7B-BA64-2B171D2C2284}" type="presOf" srcId="{1186B71E-78DF-457A-B95E-38E84728165A}" destId="{BD576F40-C91D-43C9-AC34-CB083B677CCB}" srcOrd="1" destOrd="0" presId="urn:microsoft.com/office/officeart/2005/8/layout/orgChart1"/>
    <dgm:cxn modelId="{8DD37D31-E9B9-4A86-9691-68103551E787}" type="presOf" srcId="{83BCBACF-1C3F-4246-A5C8-032396DDBEBC}" destId="{DB0430F3-FE2E-4F98-B3C2-559236E757EA}" srcOrd="1" destOrd="0" presId="urn:microsoft.com/office/officeart/2005/8/layout/orgChart1"/>
    <dgm:cxn modelId="{01035337-39BB-4EB3-BD22-ABD091847FB9}" type="presOf" srcId="{B4EA7765-8A14-40FA-8973-D7B61B2260EC}" destId="{C6309CE5-EC5B-4604-9F9C-AB1529DA8215}" srcOrd="0" destOrd="0" presId="urn:microsoft.com/office/officeart/2005/8/layout/orgChart1"/>
    <dgm:cxn modelId="{0D341538-507F-4A85-9F12-F86775465F6C}" type="presOf" srcId="{C7CC5EB5-9DF6-46B4-B345-E25370A8212A}" destId="{61354E5A-B401-4813-9129-82AE9AAA0561}" srcOrd="1" destOrd="0" presId="urn:microsoft.com/office/officeart/2005/8/layout/orgChart1"/>
    <dgm:cxn modelId="{C215265E-3DD0-44BA-AC1B-E2928A4B22ED}" type="presOf" srcId="{393D7521-A2ED-4D27-B78A-DF8DC0C2AFC1}" destId="{DFA27941-872D-4A48-A52C-AAEC23593244}" srcOrd="0" destOrd="0" presId="urn:microsoft.com/office/officeart/2005/8/layout/orgChart1"/>
    <dgm:cxn modelId="{5F958C41-E32F-4482-9A3C-70831B6F5ABD}" type="presOf" srcId="{1186B71E-78DF-457A-B95E-38E84728165A}" destId="{4E0E5E24-7AAF-4C63-A21F-4E4B22933902}" srcOrd="0" destOrd="0" presId="urn:microsoft.com/office/officeart/2005/8/layout/orgChart1"/>
    <dgm:cxn modelId="{04172A42-9F2B-4391-8FB1-B3F2E8EE7AC3}" srcId="{81931BBB-997F-4DA8-8CCD-775E391A0540}" destId="{C7CC5EB5-9DF6-46B4-B345-E25370A8212A}" srcOrd="1" destOrd="0" parTransId="{5AE69CAA-A437-4B8F-91A6-A71F625A459F}" sibTransId="{87B8FDFF-84C6-41D3-9B00-651DC472B379}"/>
    <dgm:cxn modelId="{B563CE47-9417-428A-87FF-E6D504633578}" srcId="{81931BBB-997F-4DA8-8CCD-775E391A0540}" destId="{393D7521-A2ED-4D27-B78A-DF8DC0C2AFC1}" srcOrd="3" destOrd="0" parTransId="{8795EB5E-4E03-4D0E-AE25-F8F651C597DA}" sibTransId="{D356E52C-DCEA-4F67-B8CB-17AE2119C502}"/>
    <dgm:cxn modelId="{4070754C-C485-4147-95BE-B1C6B0E81948}" srcId="{81931BBB-997F-4DA8-8CCD-775E391A0540}" destId="{C437133F-E386-41BC-95B1-43BC18A65843}" srcOrd="5" destOrd="0" parTransId="{C0C3B5E8-2F3C-446B-A688-625AC409DA21}" sibTransId="{FEFC27E0-138C-4ED4-8A19-852AEB0F0DDA}"/>
    <dgm:cxn modelId="{5CDE434D-99AD-47C2-A083-DFA4F144279D}" type="presOf" srcId="{80127149-B3A8-4C38-8F2D-1E732B5D6FB7}" destId="{BB554397-7DA6-43BD-91C9-601D27E23CE1}" srcOrd="1" destOrd="0" presId="urn:microsoft.com/office/officeart/2005/8/layout/orgChart1"/>
    <dgm:cxn modelId="{99920770-1FDC-4EF7-B315-8AB9ABE620D2}" type="presOf" srcId="{C437133F-E386-41BC-95B1-43BC18A65843}" destId="{7B1A7A68-0317-406F-BB1A-77B73BDBC1C3}" srcOrd="1" destOrd="0" presId="urn:microsoft.com/office/officeart/2005/8/layout/orgChart1"/>
    <dgm:cxn modelId="{33297B58-E8C8-49D4-A9F7-87EB93558C66}" type="presOf" srcId="{294E634E-004E-4397-8396-C1F985EDD4AE}" destId="{52F0CCF9-298B-4262-9DF2-3ED81DF12F48}" srcOrd="0" destOrd="0" presId="urn:microsoft.com/office/officeart/2005/8/layout/orgChart1"/>
    <dgm:cxn modelId="{EBF7F358-6F22-4AE3-B601-C712AC6C1A97}" srcId="{81931BBB-997F-4DA8-8CCD-775E391A0540}" destId="{1186B71E-78DF-457A-B95E-38E84728165A}" srcOrd="0" destOrd="0" parTransId="{19149EAF-5F5F-4A31-A55F-DE8FBBD9F17E}" sibTransId="{F05DDC39-12C1-4894-9814-1B75FB6E1B4B}"/>
    <dgm:cxn modelId="{326B8C7C-C95A-4D36-A935-6300088E22D9}" type="presOf" srcId="{81931BBB-997F-4DA8-8CCD-775E391A0540}" destId="{A458DBE0-82C4-4889-B98A-0044512666F7}" srcOrd="0" destOrd="0" presId="urn:microsoft.com/office/officeart/2005/8/layout/orgChart1"/>
    <dgm:cxn modelId="{DA7F4184-B595-448E-B74F-5999654E5E1E}" type="presOf" srcId="{81931BBB-997F-4DA8-8CCD-775E391A0540}" destId="{140A5A61-E30B-4CA8-9448-1D5738154B8D}" srcOrd="1" destOrd="0" presId="urn:microsoft.com/office/officeart/2005/8/layout/orgChart1"/>
    <dgm:cxn modelId="{F9CD0C86-D939-460F-BCDD-173893B248BE}" type="presOf" srcId="{8E1C5A55-E655-4021-8DC9-0E160C3748A6}" destId="{16308020-6075-45D3-941E-45E90E82D7DB}" srcOrd="1" destOrd="0" presId="urn:microsoft.com/office/officeart/2005/8/layout/orgChart1"/>
    <dgm:cxn modelId="{80732897-51E9-4316-9187-76E358ABDB00}" type="presOf" srcId="{19149EAF-5F5F-4A31-A55F-DE8FBBD9F17E}" destId="{423B2C0E-66C7-4D72-9DE6-65D324AF8426}" srcOrd="0" destOrd="0" presId="urn:microsoft.com/office/officeart/2005/8/layout/orgChart1"/>
    <dgm:cxn modelId="{8C34F59F-88F6-4228-9EB8-D104A31115C3}" srcId="{81931BBB-997F-4DA8-8CCD-775E391A0540}" destId="{83BCBACF-1C3F-4246-A5C8-032396DDBEBC}" srcOrd="4" destOrd="0" parTransId="{F4338B23-6D89-4F13-9BAC-1F87CE9F73D2}" sibTransId="{5AB9634E-EC9E-4FDA-AC36-E8F4238B14E9}"/>
    <dgm:cxn modelId="{855AC0A8-B846-4FC3-B03B-7DE444AA40E3}" type="presOf" srcId="{C0C3B5E8-2F3C-446B-A688-625AC409DA21}" destId="{2618EECB-A3DD-47E6-8B56-6F4BAA81DDBC}" srcOrd="0" destOrd="0" presId="urn:microsoft.com/office/officeart/2005/8/layout/orgChart1"/>
    <dgm:cxn modelId="{6B7B8BAA-0F69-4075-8591-A14F95D36F4E}" type="presOf" srcId="{C7CC5EB5-9DF6-46B4-B345-E25370A8212A}" destId="{F0512A6D-7F99-4605-A878-014BDEEFC679}" srcOrd="0" destOrd="0" presId="urn:microsoft.com/office/officeart/2005/8/layout/orgChart1"/>
    <dgm:cxn modelId="{99B508B1-F84B-47E0-BF8E-88F950BD183C}" type="presOf" srcId="{CFBC2151-73A5-44DA-8BA3-A86BA930E5D3}" destId="{E29051F6-841C-4CA7-B278-B606E9EF9868}" srcOrd="0" destOrd="0" presId="urn:microsoft.com/office/officeart/2005/8/layout/orgChart1"/>
    <dgm:cxn modelId="{1019F0B2-5DAE-4AD6-9DFB-56EB90E9A745}" type="presOf" srcId="{393D7521-A2ED-4D27-B78A-DF8DC0C2AFC1}" destId="{98730B04-A5D2-48F7-9728-9CBF666C74D7}" srcOrd="1" destOrd="0" presId="urn:microsoft.com/office/officeart/2005/8/layout/orgChart1"/>
    <dgm:cxn modelId="{45C207B9-C1EA-4FB7-8667-61448531CFEE}" type="presOf" srcId="{5537DD57-0389-447A-B8CB-C69E1F971859}" destId="{FB8D8287-09AD-4758-8925-C3B35BC94567}" srcOrd="0" destOrd="0" presId="urn:microsoft.com/office/officeart/2005/8/layout/orgChart1"/>
    <dgm:cxn modelId="{F791C5C0-9C73-477A-9936-A881D46EADBE}" srcId="{81931BBB-997F-4DA8-8CCD-775E391A0540}" destId="{80127149-B3A8-4C38-8F2D-1E732B5D6FB7}" srcOrd="6" destOrd="0" parTransId="{294E634E-004E-4397-8396-C1F985EDD4AE}" sibTransId="{256BDCE5-69E0-48F9-A3FC-651EFDC71950}"/>
    <dgm:cxn modelId="{4857D5CB-441D-49E8-8A89-80208B066AE0}" type="presOf" srcId="{6B8CC38E-2CB8-4C39-9853-ACBC26016B91}" destId="{261FFC81-32D4-427F-A59F-DC472BBBD64C}" srcOrd="0" destOrd="0" presId="urn:microsoft.com/office/officeart/2005/8/layout/orgChart1"/>
    <dgm:cxn modelId="{42ECD4CC-D56D-43D6-847F-E2ADE892C857}" type="presOf" srcId="{C437133F-E386-41BC-95B1-43BC18A65843}" destId="{C7B484C1-8383-4E98-9B6D-8F1F87633461}" srcOrd="0" destOrd="0" presId="urn:microsoft.com/office/officeart/2005/8/layout/orgChart1"/>
    <dgm:cxn modelId="{63293ED8-63E1-4F26-A577-1B6245B97027}" srcId="{81931BBB-997F-4DA8-8CCD-775E391A0540}" destId="{8E1C5A55-E655-4021-8DC9-0E160C3748A6}" srcOrd="7" destOrd="0" parTransId="{B4EA7765-8A14-40FA-8973-D7B61B2260EC}" sibTransId="{2B37F5F8-F512-4F02-856D-E0D03E38B3F5}"/>
    <dgm:cxn modelId="{E48B5DE2-31B8-4695-986C-84A302C41E4C}" type="presOf" srcId="{5AE69CAA-A437-4B8F-91A6-A71F625A459F}" destId="{3DCA0A21-C65F-437B-B717-E3FDB96E17A1}" srcOrd="0" destOrd="0" presId="urn:microsoft.com/office/officeart/2005/8/layout/orgChart1"/>
    <dgm:cxn modelId="{05F4B6E6-B099-4A0D-A844-DC9A875BD065}" type="presOf" srcId="{80127149-B3A8-4C38-8F2D-1E732B5D6FB7}" destId="{738870B7-3F47-4A57-9892-98C8F3B9DBD2}" srcOrd="0" destOrd="0" presId="urn:microsoft.com/office/officeart/2005/8/layout/orgChart1"/>
    <dgm:cxn modelId="{E4F7F5EC-05EF-432A-8168-AFC6D25F7EE2}" type="presOf" srcId="{6B8CC38E-2CB8-4C39-9853-ACBC26016B91}" destId="{275682B1-26BF-4D1B-9A7D-BDCCE5667A9B}" srcOrd="1" destOrd="0" presId="urn:microsoft.com/office/officeart/2005/8/layout/orgChart1"/>
    <dgm:cxn modelId="{87260BF5-F6FD-487F-BB14-B8C4AD470BF9}" type="presOf" srcId="{8E1C5A55-E655-4021-8DC9-0E160C3748A6}" destId="{E3746E22-DF25-4A41-9821-121A14C24455}" srcOrd="0" destOrd="0" presId="urn:microsoft.com/office/officeart/2005/8/layout/orgChart1"/>
    <dgm:cxn modelId="{E9CE6EF9-FA61-4E1B-A905-D27372C4024F}" srcId="{81931BBB-997F-4DA8-8CCD-775E391A0540}" destId="{6B8CC38E-2CB8-4C39-9853-ACBC26016B91}" srcOrd="2" destOrd="0" parTransId="{CFBC2151-73A5-44DA-8BA3-A86BA930E5D3}" sibTransId="{E8CFFF43-3082-49AA-863E-FF0B39B5B283}"/>
    <dgm:cxn modelId="{B2257EFB-530A-4A47-87CD-ADFDA96EC2FC}" srcId="{5537DD57-0389-447A-B8CB-C69E1F971859}" destId="{81931BBB-997F-4DA8-8CCD-775E391A0540}" srcOrd="0" destOrd="0" parTransId="{57D1DC2B-D76E-4CAE-9B2D-306A80481FAE}" sibTransId="{FE766410-7E4C-4200-83A1-F28B3634D1B4}"/>
    <dgm:cxn modelId="{517FEB27-38F2-4DB0-A842-25D84FA8471C}" type="presParOf" srcId="{FB8D8287-09AD-4758-8925-C3B35BC94567}" destId="{1225F8E5-FD5F-4552-93DE-98711CC6412A}" srcOrd="0" destOrd="0" presId="urn:microsoft.com/office/officeart/2005/8/layout/orgChart1"/>
    <dgm:cxn modelId="{DC5176B6-A75D-4B77-A5B6-BE637A3F34A3}" type="presParOf" srcId="{1225F8E5-FD5F-4552-93DE-98711CC6412A}" destId="{DE5F1A6A-D383-4E8C-A293-818F3C4625BC}" srcOrd="0" destOrd="0" presId="urn:microsoft.com/office/officeart/2005/8/layout/orgChart1"/>
    <dgm:cxn modelId="{01BA1681-E764-4D6F-B499-149359AFFEC2}" type="presParOf" srcId="{DE5F1A6A-D383-4E8C-A293-818F3C4625BC}" destId="{A458DBE0-82C4-4889-B98A-0044512666F7}" srcOrd="0" destOrd="0" presId="urn:microsoft.com/office/officeart/2005/8/layout/orgChart1"/>
    <dgm:cxn modelId="{ACCF67F9-3BAD-43C4-9AC2-CB5387FAA450}" type="presParOf" srcId="{DE5F1A6A-D383-4E8C-A293-818F3C4625BC}" destId="{140A5A61-E30B-4CA8-9448-1D5738154B8D}" srcOrd="1" destOrd="0" presId="urn:microsoft.com/office/officeart/2005/8/layout/orgChart1"/>
    <dgm:cxn modelId="{2AA3F436-967F-4093-9243-D3859AEC8539}" type="presParOf" srcId="{1225F8E5-FD5F-4552-93DE-98711CC6412A}" destId="{50836F5C-5B1B-438F-83E4-6E88930A9A03}" srcOrd="1" destOrd="0" presId="urn:microsoft.com/office/officeart/2005/8/layout/orgChart1"/>
    <dgm:cxn modelId="{15747E1F-22C4-40C5-8F53-977873516156}" type="presParOf" srcId="{50836F5C-5B1B-438F-83E4-6E88930A9A03}" destId="{423B2C0E-66C7-4D72-9DE6-65D324AF8426}" srcOrd="0" destOrd="0" presId="urn:microsoft.com/office/officeart/2005/8/layout/orgChart1"/>
    <dgm:cxn modelId="{A75D90CC-9367-4AF5-BB7C-F2CE62019993}" type="presParOf" srcId="{50836F5C-5B1B-438F-83E4-6E88930A9A03}" destId="{949DCEB8-659F-4E83-998F-A068907724CA}" srcOrd="1" destOrd="0" presId="urn:microsoft.com/office/officeart/2005/8/layout/orgChart1"/>
    <dgm:cxn modelId="{FCE681E1-722C-48DA-BEA1-F70823C3AC9C}" type="presParOf" srcId="{949DCEB8-659F-4E83-998F-A068907724CA}" destId="{E5CDDA5C-C458-42D6-A123-9C322A40E1AB}" srcOrd="0" destOrd="0" presId="urn:microsoft.com/office/officeart/2005/8/layout/orgChart1"/>
    <dgm:cxn modelId="{2E4DB7F7-2D74-41B0-81DC-D502865CB6F5}" type="presParOf" srcId="{E5CDDA5C-C458-42D6-A123-9C322A40E1AB}" destId="{4E0E5E24-7AAF-4C63-A21F-4E4B22933902}" srcOrd="0" destOrd="0" presId="urn:microsoft.com/office/officeart/2005/8/layout/orgChart1"/>
    <dgm:cxn modelId="{2A3D013E-1B7F-42CF-930D-45A796981A16}" type="presParOf" srcId="{E5CDDA5C-C458-42D6-A123-9C322A40E1AB}" destId="{BD576F40-C91D-43C9-AC34-CB083B677CCB}" srcOrd="1" destOrd="0" presId="urn:microsoft.com/office/officeart/2005/8/layout/orgChart1"/>
    <dgm:cxn modelId="{AED0AA1D-51A0-43C3-B186-EA1ECDFEFB3B}" type="presParOf" srcId="{949DCEB8-659F-4E83-998F-A068907724CA}" destId="{CE51BAE8-A58F-4539-AE90-4190A7FDC91C}" srcOrd="1" destOrd="0" presId="urn:microsoft.com/office/officeart/2005/8/layout/orgChart1"/>
    <dgm:cxn modelId="{DCB615CA-CDBF-4072-B026-FD939122F3D1}" type="presParOf" srcId="{949DCEB8-659F-4E83-998F-A068907724CA}" destId="{34801CC1-1AF2-472F-9752-BC031F680BFB}" srcOrd="2" destOrd="0" presId="urn:microsoft.com/office/officeart/2005/8/layout/orgChart1"/>
    <dgm:cxn modelId="{C172807B-28EF-4EAC-A0E3-07F20E866007}" type="presParOf" srcId="{50836F5C-5B1B-438F-83E4-6E88930A9A03}" destId="{3DCA0A21-C65F-437B-B717-E3FDB96E17A1}" srcOrd="2" destOrd="0" presId="urn:microsoft.com/office/officeart/2005/8/layout/orgChart1"/>
    <dgm:cxn modelId="{6FFDBA32-ADC1-414F-B31A-2FD513DD0C4D}" type="presParOf" srcId="{50836F5C-5B1B-438F-83E4-6E88930A9A03}" destId="{17CC6937-4D2E-4C36-80E2-2647196D2515}" srcOrd="3" destOrd="0" presId="urn:microsoft.com/office/officeart/2005/8/layout/orgChart1"/>
    <dgm:cxn modelId="{72B2627E-E074-425B-8E63-0A7CC2EE5F11}" type="presParOf" srcId="{17CC6937-4D2E-4C36-80E2-2647196D2515}" destId="{1C5BDCBD-E028-41CB-A767-FBABDAAB344F}" srcOrd="0" destOrd="0" presId="urn:microsoft.com/office/officeart/2005/8/layout/orgChart1"/>
    <dgm:cxn modelId="{065A8786-DA3C-49A8-A973-9F445BE2AEC1}" type="presParOf" srcId="{1C5BDCBD-E028-41CB-A767-FBABDAAB344F}" destId="{F0512A6D-7F99-4605-A878-014BDEEFC679}" srcOrd="0" destOrd="0" presId="urn:microsoft.com/office/officeart/2005/8/layout/orgChart1"/>
    <dgm:cxn modelId="{2696CCAD-FD28-45CF-A49F-68088F00C2C2}" type="presParOf" srcId="{1C5BDCBD-E028-41CB-A767-FBABDAAB344F}" destId="{61354E5A-B401-4813-9129-82AE9AAA0561}" srcOrd="1" destOrd="0" presId="urn:microsoft.com/office/officeart/2005/8/layout/orgChart1"/>
    <dgm:cxn modelId="{A4F12689-672B-4D27-863B-F5B3E4232537}" type="presParOf" srcId="{17CC6937-4D2E-4C36-80E2-2647196D2515}" destId="{A4D49E5D-1A85-489D-8584-75EF7E505620}" srcOrd="1" destOrd="0" presId="urn:microsoft.com/office/officeart/2005/8/layout/orgChart1"/>
    <dgm:cxn modelId="{D86B5C05-038C-4DD7-9EB0-D3D3491B26D4}" type="presParOf" srcId="{17CC6937-4D2E-4C36-80E2-2647196D2515}" destId="{3E70347A-D6C7-49C9-93D7-BD9808B583FD}" srcOrd="2" destOrd="0" presId="urn:microsoft.com/office/officeart/2005/8/layout/orgChart1"/>
    <dgm:cxn modelId="{3D301BF9-89C9-4D98-ADC1-5D13BD627FE2}" type="presParOf" srcId="{50836F5C-5B1B-438F-83E4-6E88930A9A03}" destId="{E29051F6-841C-4CA7-B278-B606E9EF9868}" srcOrd="4" destOrd="0" presId="urn:microsoft.com/office/officeart/2005/8/layout/orgChart1"/>
    <dgm:cxn modelId="{9B9D878A-3651-46E6-8F34-951FC18E00AE}" type="presParOf" srcId="{50836F5C-5B1B-438F-83E4-6E88930A9A03}" destId="{EEEE0DAA-43ED-471D-8343-03A2F5E8D70C}" srcOrd="5" destOrd="0" presId="urn:microsoft.com/office/officeart/2005/8/layout/orgChart1"/>
    <dgm:cxn modelId="{FB3EB897-5AC9-405D-ADA7-42C3DCF41D06}" type="presParOf" srcId="{EEEE0DAA-43ED-471D-8343-03A2F5E8D70C}" destId="{7AEAF8FB-449A-422B-86D6-84E58A76AA30}" srcOrd="0" destOrd="0" presId="urn:microsoft.com/office/officeart/2005/8/layout/orgChart1"/>
    <dgm:cxn modelId="{EF7B5059-ACEF-432B-897E-2E272B7005A5}" type="presParOf" srcId="{7AEAF8FB-449A-422B-86D6-84E58A76AA30}" destId="{261FFC81-32D4-427F-A59F-DC472BBBD64C}" srcOrd="0" destOrd="0" presId="urn:microsoft.com/office/officeart/2005/8/layout/orgChart1"/>
    <dgm:cxn modelId="{5ED02F0F-04E7-4008-9485-0B600B84185C}" type="presParOf" srcId="{7AEAF8FB-449A-422B-86D6-84E58A76AA30}" destId="{275682B1-26BF-4D1B-9A7D-BDCCE5667A9B}" srcOrd="1" destOrd="0" presId="urn:microsoft.com/office/officeart/2005/8/layout/orgChart1"/>
    <dgm:cxn modelId="{EC587DA9-0E75-411B-9A3E-5E6193C1E040}" type="presParOf" srcId="{EEEE0DAA-43ED-471D-8343-03A2F5E8D70C}" destId="{0E844396-2B5C-436E-8173-480AE17DB649}" srcOrd="1" destOrd="0" presId="urn:microsoft.com/office/officeart/2005/8/layout/orgChart1"/>
    <dgm:cxn modelId="{D34C9AB0-5412-4820-BAD7-95BBD93A11BA}" type="presParOf" srcId="{EEEE0DAA-43ED-471D-8343-03A2F5E8D70C}" destId="{9FF079D7-D0F9-4767-A222-9A0BD1104F32}" srcOrd="2" destOrd="0" presId="urn:microsoft.com/office/officeart/2005/8/layout/orgChart1"/>
    <dgm:cxn modelId="{EFA7BAFA-BE3F-4357-9DEC-00E5720FA0FA}" type="presParOf" srcId="{50836F5C-5B1B-438F-83E4-6E88930A9A03}" destId="{93EBCDBB-E8D5-4ADC-8AE8-E6368596542E}" srcOrd="6" destOrd="0" presId="urn:microsoft.com/office/officeart/2005/8/layout/orgChart1"/>
    <dgm:cxn modelId="{15BEFF56-9077-4D6C-86B6-A1FBAFBFFCF5}" type="presParOf" srcId="{50836F5C-5B1B-438F-83E4-6E88930A9A03}" destId="{C4CC9A9D-3DDF-4AD2-92F6-55B4B155A57F}" srcOrd="7" destOrd="0" presId="urn:microsoft.com/office/officeart/2005/8/layout/orgChart1"/>
    <dgm:cxn modelId="{4B0FFCE2-78EF-4C0F-B0E8-DBE2132B4644}" type="presParOf" srcId="{C4CC9A9D-3DDF-4AD2-92F6-55B4B155A57F}" destId="{D6BE7B1B-DBEB-4920-8F70-3DEACEB54A17}" srcOrd="0" destOrd="0" presId="urn:microsoft.com/office/officeart/2005/8/layout/orgChart1"/>
    <dgm:cxn modelId="{56113923-8F53-4E05-902C-996EFEC61158}" type="presParOf" srcId="{D6BE7B1B-DBEB-4920-8F70-3DEACEB54A17}" destId="{DFA27941-872D-4A48-A52C-AAEC23593244}" srcOrd="0" destOrd="0" presId="urn:microsoft.com/office/officeart/2005/8/layout/orgChart1"/>
    <dgm:cxn modelId="{CF5A0CFA-0C46-47B2-80D7-85BF926B5887}" type="presParOf" srcId="{D6BE7B1B-DBEB-4920-8F70-3DEACEB54A17}" destId="{98730B04-A5D2-48F7-9728-9CBF666C74D7}" srcOrd="1" destOrd="0" presId="urn:microsoft.com/office/officeart/2005/8/layout/orgChart1"/>
    <dgm:cxn modelId="{C6C4D640-866B-41B5-98D2-759F6CC3245F}" type="presParOf" srcId="{C4CC9A9D-3DDF-4AD2-92F6-55B4B155A57F}" destId="{409AB0AB-6665-4068-B8AB-9E3FB0F1C76E}" srcOrd="1" destOrd="0" presId="urn:microsoft.com/office/officeart/2005/8/layout/orgChart1"/>
    <dgm:cxn modelId="{267DAF10-7C9D-4DA3-AC2B-DEDA154003EB}" type="presParOf" srcId="{C4CC9A9D-3DDF-4AD2-92F6-55B4B155A57F}" destId="{F26E1722-0B6D-4F2D-B5E2-DF885E974B16}" srcOrd="2" destOrd="0" presId="urn:microsoft.com/office/officeart/2005/8/layout/orgChart1"/>
    <dgm:cxn modelId="{A3929377-DA95-43FB-BEE3-ECC93961E5C4}" type="presParOf" srcId="{50836F5C-5B1B-438F-83E4-6E88930A9A03}" destId="{F0189BFF-7AC1-41DF-881F-B176F6A352A6}" srcOrd="8" destOrd="0" presId="urn:microsoft.com/office/officeart/2005/8/layout/orgChart1"/>
    <dgm:cxn modelId="{C043CEE8-AB74-4B72-8E96-95A1A697C1BE}" type="presParOf" srcId="{50836F5C-5B1B-438F-83E4-6E88930A9A03}" destId="{A5B18FF0-D867-491C-9560-45440AE8E195}" srcOrd="9" destOrd="0" presId="urn:microsoft.com/office/officeart/2005/8/layout/orgChart1"/>
    <dgm:cxn modelId="{C7FD6092-0B82-42FF-A52E-538DCD5DD84C}" type="presParOf" srcId="{A5B18FF0-D867-491C-9560-45440AE8E195}" destId="{CB72433F-A1FF-4C49-8285-B4D6960876E8}" srcOrd="0" destOrd="0" presId="urn:microsoft.com/office/officeart/2005/8/layout/orgChart1"/>
    <dgm:cxn modelId="{C7B677DA-B0A6-4FC4-A228-030E3152B210}" type="presParOf" srcId="{CB72433F-A1FF-4C49-8285-B4D6960876E8}" destId="{862DC4EA-8E74-4395-9D8B-576591F3DA75}" srcOrd="0" destOrd="0" presId="urn:microsoft.com/office/officeart/2005/8/layout/orgChart1"/>
    <dgm:cxn modelId="{288F9EC0-9C7F-4701-98E5-163D70AFE026}" type="presParOf" srcId="{CB72433F-A1FF-4C49-8285-B4D6960876E8}" destId="{DB0430F3-FE2E-4F98-B3C2-559236E757EA}" srcOrd="1" destOrd="0" presId="urn:microsoft.com/office/officeart/2005/8/layout/orgChart1"/>
    <dgm:cxn modelId="{3303A6AD-BE6C-463A-B3E1-5223106062C8}" type="presParOf" srcId="{A5B18FF0-D867-491C-9560-45440AE8E195}" destId="{F6F0C88F-41EF-437A-8C34-33E36BC7E930}" srcOrd="1" destOrd="0" presId="urn:microsoft.com/office/officeart/2005/8/layout/orgChart1"/>
    <dgm:cxn modelId="{39169F8D-3A25-4162-A4E9-3627FD8E6740}" type="presParOf" srcId="{A5B18FF0-D867-491C-9560-45440AE8E195}" destId="{B0F485FD-513E-4AA7-A5BE-EFA84DA4CB73}" srcOrd="2" destOrd="0" presId="urn:microsoft.com/office/officeart/2005/8/layout/orgChart1"/>
    <dgm:cxn modelId="{44E990D1-B88E-4A0F-AEB1-676D63999DE5}" type="presParOf" srcId="{50836F5C-5B1B-438F-83E4-6E88930A9A03}" destId="{2618EECB-A3DD-47E6-8B56-6F4BAA81DDBC}" srcOrd="10" destOrd="0" presId="urn:microsoft.com/office/officeart/2005/8/layout/orgChart1"/>
    <dgm:cxn modelId="{F3CDBD93-4B66-4EA8-B077-18A453B4E38D}" type="presParOf" srcId="{50836F5C-5B1B-438F-83E4-6E88930A9A03}" destId="{0E2311F5-7221-4CD1-9F40-D74B6368F3A9}" srcOrd="11" destOrd="0" presId="urn:microsoft.com/office/officeart/2005/8/layout/orgChart1"/>
    <dgm:cxn modelId="{C1058781-C86A-452B-BD22-46DB5C3F2C99}" type="presParOf" srcId="{0E2311F5-7221-4CD1-9F40-D74B6368F3A9}" destId="{A7747E27-2683-4E8D-8C04-5F5CE1A53487}" srcOrd="0" destOrd="0" presId="urn:microsoft.com/office/officeart/2005/8/layout/orgChart1"/>
    <dgm:cxn modelId="{97E06F8D-72E5-499C-B5E4-4757D947BE1B}" type="presParOf" srcId="{A7747E27-2683-4E8D-8C04-5F5CE1A53487}" destId="{C7B484C1-8383-4E98-9B6D-8F1F87633461}" srcOrd="0" destOrd="0" presId="urn:microsoft.com/office/officeart/2005/8/layout/orgChart1"/>
    <dgm:cxn modelId="{D9E579F7-575B-4D9B-8163-A0CEB2F9C58D}" type="presParOf" srcId="{A7747E27-2683-4E8D-8C04-5F5CE1A53487}" destId="{7B1A7A68-0317-406F-BB1A-77B73BDBC1C3}" srcOrd="1" destOrd="0" presId="urn:microsoft.com/office/officeart/2005/8/layout/orgChart1"/>
    <dgm:cxn modelId="{FF8E1D71-5BE2-4154-AD8C-97EFD97DC68C}" type="presParOf" srcId="{0E2311F5-7221-4CD1-9F40-D74B6368F3A9}" destId="{88884457-1C2F-4060-A51A-9CBA3BCACC72}" srcOrd="1" destOrd="0" presId="urn:microsoft.com/office/officeart/2005/8/layout/orgChart1"/>
    <dgm:cxn modelId="{F691CC90-B646-45E8-82E2-DBFF59F8A063}" type="presParOf" srcId="{0E2311F5-7221-4CD1-9F40-D74B6368F3A9}" destId="{0D7EE8F4-D856-4E4D-AF8F-E85041B862EC}" srcOrd="2" destOrd="0" presId="urn:microsoft.com/office/officeart/2005/8/layout/orgChart1"/>
    <dgm:cxn modelId="{D3E098EE-200F-47AC-8945-D4F95A732122}" type="presParOf" srcId="{1225F8E5-FD5F-4552-93DE-98711CC6412A}" destId="{2D4E04B3-20A8-4EE7-95F9-DB9930FE0FBF}" srcOrd="2" destOrd="0" presId="urn:microsoft.com/office/officeart/2005/8/layout/orgChart1"/>
    <dgm:cxn modelId="{A5B95922-816D-4C86-ACF7-FFFE8B71DA5E}" type="presParOf" srcId="{2D4E04B3-20A8-4EE7-95F9-DB9930FE0FBF}" destId="{52F0CCF9-298B-4262-9DF2-3ED81DF12F48}" srcOrd="0" destOrd="0" presId="urn:microsoft.com/office/officeart/2005/8/layout/orgChart1"/>
    <dgm:cxn modelId="{F950D285-5EA2-40F0-9692-23C8AF13F351}" type="presParOf" srcId="{2D4E04B3-20A8-4EE7-95F9-DB9930FE0FBF}" destId="{631CD22D-4A51-4929-80F0-29DB8738C952}" srcOrd="1" destOrd="0" presId="urn:microsoft.com/office/officeart/2005/8/layout/orgChart1"/>
    <dgm:cxn modelId="{B80CB042-B7F4-4098-BD03-C4587EB0BFED}" type="presParOf" srcId="{631CD22D-4A51-4929-80F0-29DB8738C952}" destId="{33E4A279-A459-4E2A-B0B6-176284E31AE5}" srcOrd="0" destOrd="0" presId="urn:microsoft.com/office/officeart/2005/8/layout/orgChart1"/>
    <dgm:cxn modelId="{87BAE60C-6872-4AF6-AF1A-C16BFDF511A6}" type="presParOf" srcId="{33E4A279-A459-4E2A-B0B6-176284E31AE5}" destId="{738870B7-3F47-4A57-9892-98C8F3B9DBD2}" srcOrd="0" destOrd="0" presId="urn:microsoft.com/office/officeart/2005/8/layout/orgChart1"/>
    <dgm:cxn modelId="{E8A6A485-0229-406F-AED5-E2CC4ECB663C}" type="presParOf" srcId="{33E4A279-A459-4E2A-B0B6-176284E31AE5}" destId="{BB554397-7DA6-43BD-91C9-601D27E23CE1}" srcOrd="1" destOrd="0" presId="urn:microsoft.com/office/officeart/2005/8/layout/orgChart1"/>
    <dgm:cxn modelId="{46D317D5-E8EA-4138-B2DC-03DF3121733D}" type="presParOf" srcId="{631CD22D-4A51-4929-80F0-29DB8738C952}" destId="{FCDC6E91-62C3-49F9-B00D-447DB850A1EB}" srcOrd="1" destOrd="0" presId="urn:microsoft.com/office/officeart/2005/8/layout/orgChart1"/>
    <dgm:cxn modelId="{D401357A-4719-42F8-9CC6-E3FEF204F4EC}" type="presParOf" srcId="{631CD22D-4A51-4929-80F0-29DB8738C952}" destId="{BFD92815-4E5E-44DB-BE79-B9FD170C5435}" srcOrd="2" destOrd="0" presId="urn:microsoft.com/office/officeart/2005/8/layout/orgChart1"/>
    <dgm:cxn modelId="{EB74F251-FE5E-4195-ACC4-BE6FD84F6E4E}" type="presParOf" srcId="{2D4E04B3-20A8-4EE7-95F9-DB9930FE0FBF}" destId="{C6309CE5-EC5B-4604-9F9C-AB1529DA8215}" srcOrd="2" destOrd="0" presId="urn:microsoft.com/office/officeart/2005/8/layout/orgChart1"/>
    <dgm:cxn modelId="{AC0CE43F-2883-46DD-A7A3-CEB61356D051}" type="presParOf" srcId="{2D4E04B3-20A8-4EE7-95F9-DB9930FE0FBF}" destId="{43FE6413-11BE-4A08-9BD1-0133B46939B5}" srcOrd="3" destOrd="0" presId="urn:microsoft.com/office/officeart/2005/8/layout/orgChart1"/>
    <dgm:cxn modelId="{26E44EB4-66CE-4D96-9EFE-A36857B3385D}" type="presParOf" srcId="{43FE6413-11BE-4A08-9BD1-0133B46939B5}" destId="{7BE809C1-7397-4E99-8FB1-1ACD6944F93E}" srcOrd="0" destOrd="0" presId="urn:microsoft.com/office/officeart/2005/8/layout/orgChart1"/>
    <dgm:cxn modelId="{06312469-D9EC-4DC7-8AC7-E137A3F56B6C}" type="presParOf" srcId="{7BE809C1-7397-4E99-8FB1-1ACD6944F93E}" destId="{E3746E22-DF25-4A41-9821-121A14C24455}" srcOrd="0" destOrd="0" presId="urn:microsoft.com/office/officeart/2005/8/layout/orgChart1"/>
    <dgm:cxn modelId="{5D763467-F7E0-4BFC-AE01-2A81C3DDB06C}" type="presParOf" srcId="{7BE809C1-7397-4E99-8FB1-1ACD6944F93E}" destId="{16308020-6075-45D3-941E-45E90E82D7DB}" srcOrd="1" destOrd="0" presId="urn:microsoft.com/office/officeart/2005/8/layout/orgChart1"/>
    <dgm:cxn modelId="{71CFB95D-08DE-4982-8CEB-25AB8B2A5837}" type="presParOf" srcId="{43FE6413-11BE-4A08-9BD1-0133B46939B5}" destId="{2BD01B16-235F-4ACB-98D9-DBB44E25BE6B}" srcOrd="1" destOrd="0" presId="urn:microsoft.com/office/officeart/2005/8/layout/orgChart1"/>
    <dgm:cxn modelId="{D4C90961-6D8F-40BB-B0B6-C88CB7ED1A2E}" type="presParOf" srcId="{43FE6413-11BE-4A08-9BD1-0133B46939B5}" destId="{7FA8CE31-8994-438E-8729-1BC5F969425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C8ACDE2-CBAB-48D1-B3D5-C2ED74E83C5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9EFBA205-2D4D-438E-86FB-65C7BA0F7348}">
      <dgm:prSet phldrT="[Tekst]" custT="1"/>
      <dgm:spPr>
        <a:solidFill>
          <a:srgbClr val="51515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r>
            <a:rPr lang="nb-NO" sz="2000"/>
            <a:t>Kultur</a:t>
          </a:r>
        </a:p>
      </dgm:t>
    </dgm:pt>
    <dgm:pt modelId="{8DD58372-069F-425E-845C-B871D32BB6AD}" type="parTrans" cxnId="{1C9802ED-A076-4CC9-9215-22FCE375EE0E}">
      <dgm:prSet/>
      <dgm:spPr/>
      <dgm:t>
        <a:bodyPr/>
        <a:lstStyle/>
        <a:p>
          <a:endParaRPr lang="nb-NO"/>
        </a:p>
      </dgm:t>
    </dgm:pt>
    <dgm:pt modelId="{09D59BE4-6598-4B4B-A5AB-4E2520F18DF0}" type="sibTrans" cxnId="{1C9802ED-A076-4CC9-9215-22FCE375EE0E}">
      <dgm:prSet/>
      <dgm:spPr/>
      <dgm:t>
        <a:bodyPr/>
        <a:lstStyle/>
        <a:p>
          <a:endParaRPr lang="nb-NO"/>
        </a:p>
      </dgm:t>
    </dgm:pt>
    <dgm:pt modelId="{9D719F3F-F73E-4BCB-A5D5-8E812224C2A2}">
      <dgm:prSet phldrT="[Tekst]"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Bibliotek</a:t>
          </a:r>
        </a:p>
      </dgm:t>
    </dgm:pt>
    <dgm:pt modelId="{BDE91331-7295-4178-9CAB-05EABCF085D8}" type="parTrans" cxnId="{F5E7733B-3189-4EEB-98B8-CF2CD5299C79}">
      <dgm:prSet/>
      <dgm:spPr/>
      <dgm:t>
        <a:bodyPr/>
        <a:lstStyle/>
        <a:p>
          <a:endParaRPr lang="nb-NO"/>
        </a:p>
      </dgm:t>
    </dgm:pt>
    <dgm:pt modelId="{4603C75E-2E21-4551-95B4-14C744A48AB8}" type="sibTrans" cxnId="{F5E7733B-3189-4EEB-98B8-CF2CD5299C79}">
      <dgm:prSet/>
      <dgm:spPr/>
      <dgm:t>
        <a:bodyPr/>
        <a:lstStyle/>
        <a:p>
          <a:endParaRPr lang="nb-NO"/>
        </a:p>
      </dgm:t>
    </dgm:pt>
    <dgm:pt modelId="{BAFC4937-9597-4385-AD29-3F274A369ACE}">
      <dgm:prSet phldrT="[Tekst]"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Kulturskolen</a:t>
          </a:r>
        </a:p>
      </dgm:t>
    </dgm:pt>
    <dgm:pt modelId="{0B9B6445-8B24-4259-80A3-C34A5BC06324}" type="parTrans" cxnId="{0118B33C-583D-4402-A68D-FCF8B9B905FE}">
      <dgm:prSet/>
      <dgm:spPr/>
      <dgm:t>
        <a:bodyPr/>
        <a:lstStyle/>
        <a:p>
          <a:endParaRPr lang="nb-NO"/>
        </a:p>
      </dgm:t>
    </dgm:pt>
    <dgm:pt modelId="{87B63D8E-7277-489D-AC93-AC001FA46058}" type="sibTrans" cxnId="{0118B33C-583D-4402-A68D-FCF8B9B905FE}">
      <dgm:prSet/>
      <dgm:spPr/>
      <dgm:t>
        <a:bodyPr/>
        <a:lstStyle/>
        <a:p>
          <a:endParaRPr lang="nb-NO"/>
        </a:p>
      </dgm:t>
    </dgm:pt>
    <dgm:pt modelId="{5FE5AD86-4A3B-41C8-AC28-6839CF04E79E}">
      <dgm:prSet phldrT="[Tekst]"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Team park, idrett og friluftsliv</a:t>
          </a:r>
        </a:p>
      </dgm:t>
    </dgm:pt>
    <dgm:pt modelId="{8E57426B-5935-4274-B0E9-3E3A32616779}" type="parTrans" cxnId="{17A9D42B-E3A8-430C-969E-3AE4FBB684AD}">
      <dgm:prSet/>
      <dgm:spPr/>
      <dgm:t>
        <a:bodyPr/>
        <a:lstStyle/>
        <a:p>
          <a:endParaRPr lang="nb-NO"/>
        </a:p>
      </dgm:t>
    </dgm:pt>
    <dgm:pt modelId="{B6BE8CAA-C2FF-4BA6-849A-A732A542912F}" type="sibTrans" cxnId="{17A9D42B-E3A8-430C-969E-3AE4FBB684AD}">
      <dgm:prSet/>
      <dgm:spPr/>
      <dgm:t>
        <a:bodyPr/>
        <a:lstStyle/>
        <a:p>
          <a:endParaRPr lang="nb-NO"/>
        </a:p>
      </dgm:t>
    </dgm:pt>
    <dgm:pt modelId="{C1496B0F-B202-4AE1-A882-28C4D7A75500}">
      <dgm:prSet phldrT="[Tekst]" custT="1"/>
      <dgm:spPr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Team frivillighet</a:t>
          </a:r>
        </a:p>
      </dgm:t>
    </dgm:pt>
    <dgm:pt modelId="{02BF7CC5-D3F0-414A-8801-7EDFBB6F91F3}" type="parTrans" cxnId="{38A10A35-311F-45B7-A1C3-1BBF64544EF2}">
      <dgm:prSet/>
      <dgm:spPr/>
      <dgm:t>
        <a:bodyPr/>
        <a:lstStyle/>
        <a:p>
          <a:endParaRPr lang="nb-NO"/>
        </a:p>
      </dgm:t>
    </dgm:pt>
    <dgm:pt modelId="{12DAFD74-0C68-4818-8A7E-DC6485F711B9}" type="sibTrans" cxnId="{38A10A35-311F-45B7-A1C3-1BBF64544EF2}">
      <dgm:prSet/>
      <dgm:spPr/>
      <dgm:t>
        <a:bodyPr/>
        <a:lstStyle/>
        <a:p>
          <a:endParaRPr lang="nb-NO"/>
        </a:p>
      </dgm:t>
    </dgm:pt>
    <dgm:pt modelId="{0C788050-C290-4EF8-84C8-037221972996}" type="pres">
      <dgm:prSet presAssocID="{4C8ACDE2-CBAB-48D1-B3D5-C2ED74E83C5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8DD0178-47B6-4666-AF36-103AA1BD0194}" type="pres">
      <dgm:prSet presAssocID="{9EFBA205-2D4D-438E-86FB-65C7BA0F7348}" presName="hierRoot1" presStyleCnt="0">
        <dgm:presLayoutVars>
          <dgm:hierBranch val="init"/>
        </dgm:presLayoutVars>
      </dgm:prSet>
      <dgm:spPr/>
    </dgm:pt>
    <dgm:pt modelId="{5F544978-E6F4-466F-A827-72AD911D93CD}" type="pres">
      <dgm:prSet presAssocID="{9EFBA205-2D4D-438E-86FB-65C7BA0F7348}" presName="rootComposite1" presStyleCnt="0"/>
      <dgm:spPr/>
    </dgm:pt>
    <dgm:pt modelId="{DA999143-4E4D-4FDE-AF77-0829A6EFE3FF}" type="pres">
      <dgm:prSet presAssocID="{9EFBA205-2D4D-438E-86FB-65C7BA0F7348}" presName="rootText1" presStyleLbl="node0" presStyleIdx="0" presStyleCnt="1">
        <dgm:presLayoutVars>
          <dgm:chPref val="3"/>
        </dgm:presLayoutVars>
      </dgm:prSet>
      <dgm:spPr>
        <a:xfrm>
          <a:off x="2875855" y="1271678"/>
          <a:ext cx="2376289" cy="1188144"/>
        </a:xfrm>
        <a:prstGeom prst="rect">
          <a:avLst/>
        </a:prstGeom>
      </dgm:spPr>
    </dgm:pt>
    <dgm:pt modelId="{E0B2AC64-AE99-4034-BCE6-D83621F4EC4B}" type="pres">
      <dgm:prSet presAssocID="{9EFBA205-2D4D-438E-86FB-65C7BA0F7348}" presName="rootConnector1" presStyleLbl="node1" presStyleIdx="0" presStyleCnt="0"/>
      <dgm:spPr/>
    </dgm:pt>
    <dgm:pt modelId="{7F0F9491-FBFC-4272-B12E-6D8CF14503CD}" type="pres">
      <dgm:prSet presAssocID="{9EFBA205-2D4D-438E-86FB-65C7BA0F7348}" presName="hierChild2" presStyleCnt="0"/>
      <dgm:spPr/>
    </dgm:pt>
    <dgm:pt modelId="{5AA25E98-243C-470D-80B8-1B10B1C90FC1}" type="pres">
      <dgm:prSet presAssocID="{BDE91331-7295-4178-9CAB-05EABCF085D8}" presName="Name37" presStyleLbl="parChTrans1D2" presStyleIdx="0" presStyleCnt="4"/>
      <dgm:spPr/>
    </dgm:pt>
    <dgm:pt modelId="{166C3D3A-CFDF-41FE-95FE-8A55D1431F31}" type="pres">
      <dgm:prSet presAssocID="{9D719F3F-F73E-4BCB-A5D5-8E812224C2A2}" presName="hierRoot2" presStyleCnt="0">
        <dgm:presLayoutVars>
          <dgm:hierBranch val="init"/>
        </dgm:presLayoutVars>
      </dgm:prSet>
      <dgm:spPr/>
    </dgm:pt>
    <dgm:pt modelId="{C59D6850-3972-48E9-B29E-F20CF01D676E}" type="pres">
      <dgm:prSet presAssocID="{9D719F3F-F73E-4BCB-A5D5-8E812224C2A2}" presName="rootComposite" presStyleCnt="0"/>
      <dgm:spPr/>
    </dgm:pt>
    <dgm:pt modelId="{C1D72552-442E-4418-83DC-B2138EADF1D9}" type="pres">
      <dgm:prSet presAssocID="{9D719F3F-F73E-4BCB-A5D5-8E812224C2A2}" presName="rootText" presStyleLbl="node2" presStyleIdx="0" presStyleCnt="4">
        <dgm:presLayoutVars>
          <dgm:chPref val="3"/>
        </dgm:presLayoutVars>
      </dgm:prSet>
      <dgm:spPr>
        <a:xfrm>
          <a:off x="545" y="2958843"/>
          <a:ext cx="2376289" cy="1188144"/>
        </a:xfrm>
        <a:prstGeom prst="rect">
          <a:avLst/>
        </a:prstGeom>
      </dgm:spPr>
    </dgm:pt>
    <dgm:pt modelId="{3E92A29D-6175-4233-A558-914C863FE6A7}" type="pres">
      <dgm:prSet presAssocID="{9D719F3F-F73E-4BCB-A5D5-8E812224C2A2}" presName="rootConnector" presStyleLbl="node2" presStyleIdx="0" presStyleCnt="4"/>
      <dgm:spPr/>
    </dgm:pt>
    <dgm:pt modelId="{567C19AD-C5D3-4D7F-BD95-0DFCCBE82B28}" type="pres">
      <dgm:prSet presAssocID="{9D719F3F-F73E-4BCB-A5D5-8E812224C2A2}" presName="hierChild4" presStyleCnt="0"/>
      <dgm:spPr/>
    </dgm:pt>
    <dgm:pt modelId="{76AFCB50-646B-4958-8EFA-190B47DD07B6}" type="pres">
      <dgm:prSet presAssocID="{9D719F3F-F73E-4BCB-A5D5-8E812224C2A2}" presName="hierChild5" presStyleCnt="0"/>
      <dgm:spPr/>
    </dgm:pt>
    <dgm:pt modelId="{63AABA55-41DE-4D44-9537-167D835FCF34}" type="pres">
      <dgm:prSet presAssocID="{0B9B6445-8B24-4259-80A3-C34A5BC06324}" presName="Name37" presStyleLbl="parChTrans1D2" presStyleIdx="1" presStyleCnt="4"/>
      <dgm:spPr/>
    </dgm:pt>
    <dgm:pt modelId="{C7590489-F01A-4703-A831-C1FD5B319509}" type="pres">
      <dgm:prSet presAssocID="{BAFC4937-9597-4385-AD29-3F274A369ACE}" presName="hierRoot2" presStyleCnt="0">
        <dgm:presLayoutVars>
          <dgm:hierBranch val="init"/>
        </dgm:presLayoutVars>
      </dgm:prSet>
      <dgm:spPr/>
    </dgm:pt>
    <dgm:pt modelId="{43320B24-269A-4856-BA34-8F5353DDBB77}" type="pres">
      <dgm:prSet presAssocID="{BAFC4937-9597-4385-AD29-3F274A369ACE}" presName="rootComposite" presStyleCnt="0"/>
      <dgm:spPr/>
    </dgm:pt>
    <dgm:pt modelId="{9CA3846C-2FB9-4230-83AD-469186EF8714}" type="pres">
      <dgm:prSet presAssocID="{BAFC4937-9597-4385-AD29-3F274A369ACE}" presName="rootText" presStyleLbl="node2" presStyleIdx="1" presStyleCnt="4">
        <dgm:presLayoutVars>
          <dgm:chPref val="3"/>
        </dgm:presLayoutVars>
      </dgm:prSet>
      <dgm:spPr>
        <a:xfrm>
          <a:off x="2875855" y="2958843"/>
          <a:ext cx="2376289" cy="1188144"/>
        </a:xfrm>
        <a:prstGeom prst="rect">
          <a:avLst/>
        </a:prstGeom>
      </dgm:spPr>
    </dgm:pt>
    <dgm:pt modelId="{C779E531-1B98-47CF-8A0E-29C21F2C7185}" type="pres">
      <dgm:prSet presAssocID="{BAFC4937-9597-4385-AD29-3F274A369ACE}" presName="rootConnector" presStyleLbl="node2" presStyleIdx="1" presStyleCnt="4"/>
      <dgm:spPr/>
    </dgm:pt>
    <dgm:pt modelId="{3C55E88A-F0EB-4C74-8B93-A6D7F0F96CA0}" type="pres">
      <dgm:prSet presAssocID="{BAFC4937-9597-4385-AD29-3F274A369ACE}" presName="hierChild4" presStyleCnt="0"/>
      <dgm:spPr/>
    </dgm:pt>
    <dgm:pt modelId="{54517253-6ED8-4267-BBD8-5D153E082A94}" type="pres">
      <dgm:prSet presAssocID="{BAFC4937-9597-4385-AD29-3F274A369ACE}" presName="hierChild5" presStyleCnt="0"/>
      <dgm:spPr/>
    </dgm:pt>
    <dgm:pt modelId="{8015CAEB-6DCD-41D8-A228-D35990F8EBFE}" type="pres">
      <dgm:prSet presAssocID="{8E57426B-5935-4274-B0E9-3E3A32616779}" presName="Name37" presStyleLbl="parChTrans1D2" presStyleIdx="2" presStyleCnt="4"/>
      <dgm:spPr/>
    </dgm:pt>
    <dgm:pt modelId="{866AAAE2-DE1A-4C36-B885-DEA8C3A0A036}" type="pres">
      <dgm:prSet presAssocID="{5FE5AD86-4A3B-41C8-AC28-6839CF04E79E}" presName="hierRoot2" presStyleCnt="0">
        <dgm:presLayoutVars>
          <dgm:hierBranch val="init"/>
        </dgm:presLayoutVars>
      </dgm:prSet>
      <dgm:spPr/>
    </dgm:pt>
    <dgm:pt modelId="{EF964795-96B6-4E61-899A-DAF4D9FB5170}" type="pres">
      <dgm:prSet presAssocID="{5FE5AD86-4A3B-41C8-AC28-6839CF04E79E}" presName="rootComposite" presStyleCnt="0"/>
      <dgm:spPr/>
    </dgm:pt>
    <dgm:pt modelId="{58B6EC40-40EF-4822-9B09-47240A41A2AA}" type="pres">
      <dgm:prSet presAssocID="{5FE5AD86-4A3B-41C8-AC28-6839CF04E79E}" presName="rootText" presStyleLbl="node2" presStyleIdx="2" presStyleCnt="4">
        <dgm:presLayoutVars>
          <dgm:chPref val="3"/>
        </dgm:presLayoutVars>
      </dgm:prSet>
      <dgm:spPr>
        <a:xfrm>
          <a:off x="5751165" y="2958843"/>
          <a:ext cx="2376289" cy="1188144"/>
        </a:xfrm>
        <a:prstGeom prst="rect">
          <a:avLst/>
        </a:prstGeom>
      </dgm:spPr>
    </dgm:pt>
    <dgm:pt modelId="{AC5313A3-88C3-407B-A852-5C11A202AA08}" type="pres">
      <dgm:prSet presAssocID="{5FE5AD86-4A3B-41C8-AC28-6839CF04E79E}" presName="rootConnector" presStyleLbl="node2" presStyleIdx="2" presStyleCnt="4"/>
      <dgm:spPr/>
    </dgm:pt>
    <dgm:pt modelId="{61502755-CE32-4E7B-B898-805E1C2E1B29}" type="pres">
      <dgm:prSet presAssocID="{5FE5AD86-4A3B-41C8-AC28-6839CF04E79E}" presName="hierChild4" presStyleCnt="0"/>
      <dgm:spPr/>
    </dgm:pt>
    <dgm:pt modelId="{0DA94176-76A0-4BD8-9ACB-5903D0401230}" type="pres">
      <dgm:prSet presAssocID="{5FE5AD86-4A3B-41C8-AC28-6839CF04E79E}" presName="hierChild5" presStyleCnt="0"/>
      <dgm:spPr/>
    </dgm:pt>
    <dgm:pt modelId="{6ED5C4B1-7C93-4D3E-8D10-13F055E4E6BA}" type="pres">
      <dgm:prSet presAssocID="{02BF7CC5-D3F0-414A-8801-7EDFBB6F91F3}" presName="Name37" presStyleLbl="parChTrans1D2" presStyleIdx="3" presStyleCnt="4"/>
      <dgm:spPr/>
    </dgm:pt>
    <dgm:pt modelId="{80496C9D-6CC1-4190-9303-CA52A5167E0D}" type="pres">
      <dgm:prSet presAssocID="{C1496B0F-B202-4AE1-A882-28C4D7A75500}" presName="hierRoot2" presStyleCnt="0">
        <dgm:presLayoutVars>
          <dgm:hierBranch val="init"/>
        </dgm:presLayoutVars>
      </dgm:prSet>
      <dgm:spPr/>
    </dgm:pt>
    <dgm:pt modelId="{A1FE75C6-DB78-4122-9D52-29F4E1582B9B}" type="pres">
      <dgm:prSet presAssocID="{C1496B0F-B202-4AE1-A882-28C4D7A75500}" presName="rootComposite" presStyleCnt="0"/>
      <dgm:spPr/>
    </dgm:pt>
    <dgm:pt modelId="{98E312A3-2355-45FF-AACE-A10BB03EE11D}" type="pres">
      <dgm:prSet presAssocID="{C1496B0F-B202-4AE1-A882-28C4D7A75500}" presName="rootText" presStyleLbl="node2" presStyleIdx="3" presStyleCnt="4">
        <dgm:presLayoutVars>
          <dgm:chPref val="3"/>
        </dgm:presLayoutVars>
      </dgm:prSet>
      <dgm:spPr/>
    </dgm:pt>
    <dgm:pt modelId="{ACB3F999-8127-4758-92DE-707D59954FBC}" type="pres">
      <dgm:prSet presAssocID="{C1496B0F-B202-4AE1-A882-28C4D7A75500}" presName="rootConnector" presStyleLbl="node2" presStyleIdx="3" presStyleCnt="4"/>
      <dgm:spPr/>
    </dgm:pt>
    <dgm:pt modelId="{2BF36FC6-8AF2-4F10-B00E-DF9DD1410862}" type="pres">
      <dgm:prSet presAssocID="{C1496B0F-B202-4AE1-A882-28C4D7A75500}" presName="hierChild4" presStyleCnt="0"/>
      <dgm:spPr/>
    </dgm:pt>
    <dgm:pt modelId="{2D28A9DD-8CA2-4464-A767-694958C1075A}" type="pres">
      <dgm:prSet presAssocID="{C1496B0F-B202-4AE1-A882-28C4D7A75500}" presName="hierChild5" presStyleCnt="0"/>
      <dgm:spPr/>
    </dgm:pt>
    <dgm:pt modelId="{BE0563AB-C696-4C61-8217-5768B5574328}" type="pres">
      <dgm:prSet presAssocID="{9EFBA205-2D4D-438E-86FB-65C7BA0F7348}" presName="hierChild3" presStyleCnt="0"/>
      <dgm:spPr/>
    </dgm:pt>
  </dgm:ptLst>
  <dgm:cxnLst>
    <dgm:cxn modelId="{12C90D0B-0043-4323-A93D-723FE3939D05}" type="presOf" srcId="{9EFBA205-2D4D-438E-86FB-65C7BA0F7348}" destId="{DA999143-4E4D-4FDE-AF77-0829A6EFE3FF}" srcOrd="0" destOrd="0" presId="urn:microsoft.com/office/officeart/2005/8/layout/orgChart1"/>
    <dgm:cxn modelId="{17A9D42B-E3A8-430C-969E-3AE4FBB684AD}" srcId="{9EFBA205-2D4D-438E-86FB-65C7BA0F7348}" destId="{5FE5AD86-4A3B-41C8-AC28-6839CF04E79E}" srcOrd="2" destOrd="0" parTransId="{8E57426B-5935-4274-B0E9-3E3A32616779}" sibTransId="{B6BE8CAA-C2FF-4BA6-849A-A732A542912F}"/>
    <dgm:cxn modelId="{2A081130-2B84-4D71-A290-158E4A1E9A52}" type="presOf" srcId="{BDE91331-7295-4178-9CAB-05EABCF085D8}" destId="{5AA25E98-243C-470D-80B8-1B10B1C90FC1}" srcOrd="0" destOrd="0" presId="urn:microsoft.com/office/officeart/2005/8/layout/orgChart1"/>
    <dgm:cxn modelId="{C09B9D33-DEED-4DBB-9760-F17470815107}" type="presOf" srcId="{BAFC4937-9597-4385-AD29-3F274A369ACE}" destId="{9CA3846C-2FB9-4230-83AD-469186EF8714}" srcOrd="0" destOrd="0" presId="urn:microsoft.com/office/officeart/2005/8/layout/orgChart1"/>
    <dgm:cxn modelId="{38A10A35-311F-45B7-A1C3-1BBF64544EF2}" srcId="{9EFBA205-2D4D-438E-86FB-65C7BA0F7348}" destId="{C1496B0F-B202-4AE1-A882-28C4D7A75500}" srcOrd="3" destOrd="0" parTransId="{02BF7CC5-D3F0-414A-8801-7EDFBB6F91F3}" sibTransId="{12DAFD74-0C68-4818-8A7E-DC6485F711B9}"/>
    <dgm:cxn modelId="{F5E7733B-3189-4EEB-98B8-CF2CD5299C79}" srcId="{9EFBA205-2D4D-438E-86FB-65C7BA0F7348}" destId="{9D719F3F-F73E-4BCB-A5D5-8E812224C2A2}" srcOrd="0" destOrd="0" parTransId="{BDE91331-7295-4178-9CAB-05EABCF085D8}" sibTransId="{4603C75E-2E21-4551-95B4-14C744A48AB8}"/>
    <dgm:cxn modelId="{0118B33C-583D-4402-A68D-FCF8B9B905FE}" srcId="{9EFBA205-2D4D-438E-86FB-65C7BA0F7348}" destId="{BAFC4937-9597-4385-AD29-3F274A369ACE}" srcOrd="1" destOrd="0" parTransId="{0B9B6445-8B24-4259-80A3-C34A5BC06324}" sibTransId="{87B63D8E-7277-489D-AC93-AC001FA46058}"/>
    <dgm:cxn modelId="{65106761-7EA7-4E90-89CB-0E9C9DBAC16D}" type="presOf" srcId="{02BF7CC5-D3F0-414A-8801-7EDFBB6F91F3}" destId="{6ED5C4B1-7C93-4D3E-8D10-13F055E4E6BA}" srcOrd="0" destOrd="0" presId="urn:microsoft.com/office/officeart/2005/8/layout/orgChart1"/>
    <dgm:cxn modelId="{8F5ACF6C-D779-40E2-8A91-E00054864580}" type="presOf" srcId="{4C8ACDE2-CBAB-48D1-B3D5-C2ED74E83C5D}" destId="{0C788050-C290-4EF8-84C8-037221972996}" srcOrd="0" destOrd="0" presId="urn:microsoft.com/office/officeart/2005/8/layout/orgChart1"/>
    <dgm:cxn modelId="{CD22114D-D44D-43C1-8058-0056B7482E36}" type="presOf" srcId="{0B9B6445-8B24-4259-80A3-C34A5BC06324}" destId="{63AABA55-41DE-4D44-9537-167D835FCF34}" srcOrd="0" destOrd="0" presId="urn:microsoft.com/office/officeart/2005/8/layout/orgChart1"/>
    <dgm:cxn modelId="{64520E70-69BF-4172-BBFD-6A79F6030F00}" type="presOf" srcId="{9EFBA205-2D4D-438E-86FB-65C7BA0F7348}" destId="{E0B2AC64-AE99-4034-BCE6-D83621F4EC4B}" srcOrd="1" destOrd="0" presId="urn:microsoft.com/office/officeart/2005/8/layout/orgChart1"/>
    <dgm:cxn modelId="{9ADA2580-ADFC-428C-8778-274FAA9D5638}" type="presOf" srcId="{5FE5AD86-4A3B-41C8-AC28-6839CF04E79E}" destId="{AC5313A3-88C3-407B-A852-5C11A202AA08}" srcOrd="1" destOrd="0" presId="urn:microsoft.com/office/officeart/2005/8/layout/orgChart1"/>
    <dgm:cxn modelId="{86BF2780-1016-464F-8B31-94CB54BDDB52}" type="presOf" srcId="{9D719F3F-F73E-4BCB-A5D5-8E812224C2A2}" destId="{C1D72552-442E-4418-83DC-B2138EADF1D9}" srcOrd="0" destOrd="0" presId="urn:microsoft.com/office/officeart/2005/8/layout/orgChart1"/>
    <dgm:cxn modelId="{94AD5494-F4C6-4D21-B423-5EB65770DAAB}" type="presOf" srcId="{5FE5AD86-4A3B-41C8-AC28-6839CF04E79E}" destId="{58B6EC40-40EF-4822-9B09-47240A41A2AA}" srcOrd="0" destOrd="0" presId="urn:microsoft.com/office/officeart/2005/8/layout/orgChart1"/>
    <dgm:cxn modelId="{B38696A8-50A9-4101-A8D8-111E6AAED0A3}" type="presOf" srcId="{9D719F3F-F73E-4BCB-A5D5-8E812224C2A2}" destId="{3E92A29D-6175-4233-A558-914C863FE6A7}" srcOrd="1" destOrd="0" presId="urn:microsoft.com/office/officeart/2005/8/layout/orgChart1"/>
    <dgm:cxn modelId="{B19CCAB5-566C-4B38-A138-5DD134C52586}" type="presOf" srcId="{C1496B0F-B202-4AE1-A882-28C4D7A75500}" destId="{98E312A3-2355-45FF-AACE-A10BB03EE11D}" srcOrd="0" destOrd="0" presId="urn:microsoft.com/office/officeart/2005/8/layout/orgChart1"/>
    <dgm:cxn modelId="{ABA558CF-92F6-4ED4-B5A0-87EBB554BDF7}" type="presOf" srcId="{BAFC4937-9597-4385-AD29-3F274A369ACE}" destId="{C779E531-1B98-47CF-8A0E-29C21F2C7185}" srcOrd="1" destOrd="0" presId="urn:microsoft.com/office/officeart/2005/8/layout/orgChart1"/>
    <dgm:cxn modelId="{F1D990E5-33D5-4433-96B3-F13100CAA09A}" type="presOf" srcId="{8E57426B-5935-4274-B0E9-3E3A32616779}" destId="{8015CAEB-6DCD-41D8-A228-D35990F8EBFE}" srcOrd="0" destOrd="0" presId="urn:microsoft.com/office/officeart/2005/8/layout/orgChart1"/>
    <dgm:cxn modelId="{1C9802ED-A076-4CC9-9215-22FCE375EE0E}" srcId="{4C8ACDE2-CBAB-48D1-B3D5-C2ED74E83C5D}" destId="{9EFBA205-2D4D-438E-86FB-65C7BA0F7348}" srcOrd="0" destOrd="0" parTransId="{8DD58372-069F-425E-845C-B871D32BB6AD}" sibTransId="{09D59BE4-6598-4B4B-A5AB-4E2520F18DF0}"/>
    <dgm:cxn modelId="{12F718EE-3E3E-4182-886C-0318DF422794}" type="presOf" srcId="{C1496B0F-B202-4AE1-A882-28C4D7A75500}" destId="{ACB3F999-8127-4758-92DE-707D59954FBC}" srcOrd="1" destOrd="0" presId="urn:microsoft.com/office/officeart/2005/8/layout/orgChart1"/>
    <dgm:cxn modelId="{B71F5FFE-C9B9-4A4F-A832-132060FAC0B4}" type="presParOf" srcId="{0C788050-C290-4EF8-84C8-037221972996}" destId="{78DD0178-47B6-4666-AF36-103AA1BD0194}" srcOrd="0" destOrd="0" presId="urn:microsoft.com/office/officeart/2005/8/layout/orgChart1"/>
    <dgm:cxn modelId="{3487D34C-C036-474F-8AE2-4CAE5B9918B4}" type="presParOf" srcId="{78DD0178-47B6-4666-AF36-103AA1BD0194}" destId="{5F544978-E6F4-466F-A827-72AD911D93CD}" srcOrd="0" destOrd="0" presId="urn:microsoft.com/office/officeart/2005/8/layout/orgChart1"/>
    <dgm:cxn modelId="{E8F34D47-9D9F-412C-B8F3-5456F23C18A7}" type="presParOf" srcId="{5F544978-E6F4-466F-A827-72AD911D93CD}" destId="{DA999143-4E4D-4FDE-AF77-0829A6EFE3FF}" srcOrd="0" destOrd="0" presId="urn:microsoft.com/office/officeart/2005/8/layout/orgChart1"/>
    <dgm:cxn modelId="{037D52D4-D932-4972-96A3-1D3D4B74F35C}" type="presParOf" srcId="{5F544978-E6F4-466F-A827-72AD911D93CD}" destId="{E0B2AC64-AE99-4034-BCE6-D83621F4EC4B}" srcOrd="1" destOrd="0" presId="urn:microsoft.com/office/officeart/2005/8/layout/orgChart1"/>
    <dgm:cxn modelId="{05B55054-2B76-4154-9F54-B95447E66994}" type="presParOf" srcId="{78DD0178-47B6-4666-AF36-103AA1BD0194}" destId="{7F0F9491-FBFC-4272-B12E-6D8CF14503CD}" srcOrd="1" destOrd="0" presId="urn:microsoft.com/office/officeart/2005/8/layout/orgChart1"/>
    <dgm:cxn modelId="{87E71796-9FDA-4B77-9628-9771B09D4DBC}" type="presParOf" srcId="{7F0F9491-FBFC-4272-B12E-6D8CF14503CD}" destId="{5AA25E98-243C-470D-80B8-1B10B1C90FC1}" srcOrd="0" destOrd="0" presId="urn:microsoft.com/office/officeart/2005/8/layout/orgChart1"/>
    <dgm:cxn modelId="{BD28DBF2-6D2D-48F2-A428-5AA4F02C3535}" type="presParOf" srcId="{7F0F9491-FBFC-4272-B12E-6D8CF14503CD}" destId="{166C3D3A-CFDF-41FE-95FE-8A55D1431F31}" srcOrd="1" destOrd="0" presId="urn:microsoft.com/office/officeart/2005/8/layout/orgChart1"/>
    <dgm:cxn modelId="{94917CDB-6A5D-42E9-BBFC-CA8E2E08A173}" type="presParOf" srcId="{166C3D3A-CFDF-41FE-95FE-8A55D1431F31}" destId="{C59D6850-3972-48E9-B29E-F20CF01D676E}" srcOrd="0" destOrd="0" presId="urn:microsoft.com/office/officeart/2005/8/layout/orgChart1"/>
    <dgm:cxn modelId="{AC8C3F6A-7E6E-4246-AF34-BD625F39A5F7}" type="presParOf" srcId="{C59D6850-3972-48E9-B29E-F20CF01D676E}" destId="{C1D72552-442E-4418-83DC-B2138EADF1D9}" srcOrd="0" destOrd="0" presId="urn:microsoft.com/office/officeart/2005/8/layout/orgChart1"/>
    <dgm:cxn modelId="{5D2E3F00-3BFF-4C7E-A874-E58AB6AFC7EE}" type="presParOf" srcId="{C59D6850-3972-48E9-B29E-F20CF01D676E}" destId="{3E92A29D-6175-4233-A558-914C863FE6A7}" srcOrd="1" destOrd="0" presId="urn:microsoft.com/office/officeart/2005/8/layout/orgChart1"/>
    <dgm:cxn modelId="{F9C23D18-7FA5-4821-9BCD-C38DD544FD6B}" type="presParOf" srcId="{166C3D3A-CFDF-41FE-95FE-8A55D1431F31}" destId="{567C19AD-C5D3-4D7F-BD95-0DFCCBE82B28}" srcOrd="1" destOrd="0" presId="urn:microsoft.com/office/officeart/2005/8/layout/orgChart1"/>
    <dgm:cxn modelId="{964DE4DC-52BE-40F3-8C95-AB991D6CF79B}" type="presParOf" srcId="{166C3D3A-CFDF-41FE-95FE-8A55D1431F31}" destId="{76AFCB50-646B-4958-8EFA-190B47DD07B6}" srcOrd="2" destOrd="0" presId="urn:microsoft.com/office/officeart/2005/8/layout/orgChart1"/>
    <dgm:cxn modelId="{A76E7DB5-C4B8-4D53-BABC-6471735C41F6}" type="presParOf" srcId="{7F0F9491-FBFC-4272-B12E-6D8CF14503CD}" destId="{63AABA55-41DE-4D44-9537-167D835FCF34}" srcOrd="2" destOrd="0" presId="urn:microsoft.com/office/officeart/2005/8/layout/orgChart1"/>
    <dgm:cxn modelId="{E0C5383F-922C-4F32-9FF6-9011A7C8F817}" type="presParOf" srcId="{7F0F9491-FBFC-4272-B12E-6D8CF14503CD}" destId="{C7590489-F01A-4703-A831-C1FD5B319509}" srcOrd="3" destOrd="0" presId="urn:microsoft.com/office/officeart/2005/8/layout/orgChart1"/>
    <dgm:cxn modelId="{D942B5E1-11D8-428A-9BC7-4A5B29421161}" type="presParOf" srcId="{C7590489-F01A-4703-A831-C1FD5B319509}" destId="{43320B24-269A-4856-BA34-8F5353DDBB77}" srcOrd="0" destOrd="0" presId="urn:microsoft.com/office/officeart/2005/8/layout/orgChart1"/>
    <dgm:cxn modelId="{71DA5318-FECC-4B9F-B0DB-D00DA5EB93D4}" type="presParOf" srcId="{43320B24-269A-4856-BA34-8F5353DDBB77}" destId="{9CA3846C-2FB9-4230-83AD-469186EF8714}" srcOrd="0" destOrd="0" presId="urn:microsoft.com/office/officeart/2005/8/layout/orgChart1"/>
    <dgm:cxn modelId="{57270B78-1E3E-43BD-A0D4-3713C5F178EE}" type="presParOf" srcId="{43320B24-269A-4856-BA34-8F5353DDBB77}" destId="{C779E531-1B98-47CF-8A0E-29C21F2C7185}" srcOrd="1" destOrd="0" presId="urn:microsoft.com/office/officeart/2005/8/layout/orgChart1"/>
    <dgm:cxn modelId="{93024859-F6DD-463F-956D-87B56E6EF68A}" type="presParOf" srcId="{C7590489-F01A-4703-A831-C1FD5B319509}" destId="{3C55E88A-F0EB-4C74-8B93-A6D7F0F96CA0}" srcOrd="1" destOrd="0" presId="urn:microsoft.com/office/officeart/2005/8/layout/orgChart1"/>
    <dgm:cxn modelId="{C782711A-EC3E-4258-9BE1-6DF9F76CBA99}" type="presParOf" srcId="{C7590489-F01A-4703-A831-C1FD5B319509}" destId="{54517253-6ED8-4267-BBD8-5D153E082A94}" srcOrd="2" destOrd="0" presId="urn:microsoft.com/office/officeart/2005/8/layout/orgChart1"/>
    <dgm:cxn modelId="{C000E6D1-2BED-44A9-A37A-EA487FB8C181}" type="presParOf" srcId="{7F0F9491-FBFC-4272-B12E-6D8CF14503CD}" destId="{8015CAEB-6DCD-41D8-A228-D35990F8EBFE}" srcOrd="4" destOrd="0" presId="urn:microsoft.com/office/officeart/2005/8/layout/orgChart1"/>
    <dgm:cxn modelId="{AD5D35EA-EFAB-4BD7-B0D4-C43B52561A9C}" type="presParOf" srcId="{7F0F9491-FBFC-4272-B12E-6D8CF14503CD}" destId="{866AAAE2-DE1A-4C36-B885-DEA8C3A0A036}" srcOrd="5" destOrd="0" presId="urn:microsoft.com/office/officeart/2005/8/layout/orgChart1"/>
    <dgm:cxn modelId="{324765BF-3267-4202-BDFE-C8A3707DFFC8}" type="presParOf" srcId="{866AAAE2-DE1A-4C36-B885-DEA8C3A0A036}" destId="{EF964795-96B6-4E61-899A-DAF4D9FB5170}" srcOrd="0" destOrd="0" presId="urn:microsoft.com/office/officeart/2005/8/layout/orgChart1"/>
    <dgm:cxn modelId="{A776D6CA-0BC3-4103-B2F4-C76DAEC9FAFC}" type="presParOf" srcId="{EF964795-96B6-4E61-899A-DAF4D9FB5170}" destId="{58B6EC40-40EF-4822-9B09-47240A41A2AA}" srcOrd="0" destOrd="0" presId="urn:microsoft.com/office/officeart/2005/8/layout/orgChart1"/>
    <dgm:cxn modelId="{829446FC-6DF5-4D2C-A36F-04E8BDAA4390}" type="presParOf" srcId="{EF964795-96B6-4E61-899A-DAF4D9FB5170}" destId="{AC5313A3-88C3-407B-A852-5C11A202AA08}" srcOrd="1" destOrd="0" presId="urn:microsoft.com/office/officeart/2005/8/layout/orgChart1"/>
    <dgm:cxn modelId="{09CACE49-D0C9-413D-A220-8E6768489369}" type="presParOf" srcId="{866AAAE2-DE1A-4C36-B885-DEA8C3A0A036}" destId="{61502755-CE32-4E7B-B898-805E1C2E1B29}" srcOrd="1" destOrd="0" presId="urn:microsoft.com/office/officeart/2005/8/layout/orgChart1"/>
    <dgm:cxn modelId="{8622E7F1-3D91-45C9-B1D9-37E39867479E}" type="presParOf" srcId="{866AAAE2-DE1A-4C36-B885-DEA8C3A0A036}" destId="{0DA94176-76A0-4BD8-9ACB-5903D0401230}" srcOrd="2" destOrd="0" presId="urn:microsoft.com/office/officeart/2005/8/layout/orgChart1"/>
    <dgm:cxn modelId="{A9A148F3-7CB2-4927-82B0-A2B9D35A7F55}" type="presParOf" srcId="{7F0F9491-FBFC-4272-B12E-6D8CF14503CD}" destId="{6ED5C4B1-7C93-4D3E-8D10-13F055E4E6BA}" srcOrd="6" destOrd="0" presId="urn:microsoft.com/office/officeart/2005/8/layout/orgChart1"/>
    <dgm:cxn modelId="{99833D5E-A4FC-4494-BD13-B4CBD866B290}" type="presParOf" srcId="{7F0F9491-FBFC-4272-B12E-6D8CF14503CD}" destId="{80496C9D-6CC1-4190-9303-CA52A5167E0D}" srcOrd="7" destOrd="0" presId="urn:microsoft.com/office/officeart/2005/8/layout/orgChart1"/>
    <dgm:cxn modelId="{5F523ADB-6342-4C62-AEC1-51086C598FE3}" type="presParOf" srcId="{80496C9D-6CC1-4190-9303-CA52A5167E0D}" destId="{A1FE75C6-DB78-4122-9D52-29F4E1582B9B}" srcOrd="0" destOrd="0" presId="urn:microsoft.com/office/officeart/2005/8/layout/orgChart1"/>
    <dgm:cxn modelId="{E771909B-AA2C-4539-BC0D-E50874AAF79C}" type="presParOf" srcId="{A1FE75C6-DB78-4122-9D52-29F4E1582B9B}" destId="{98E312A3-2355-45FF-AACE-A10BB03EE11D}" srcOrd="0" destOrd="0" presId="urn:microsoft.com/office/officeart/2005/8/layout/orgChart1"/>
    <dgm:cxn modelId="{073AC24F-008A-49D8-AFBD-FFA627AB8D28}" type="presParOf" srcId="{A1FE75C6-DB78-4122-9D52-29F4E1582B9B}" destId="{ACB3F999-8127-4758-92DE-707D59954FBC}" srcOrd="1" destOrd="0" presId="urn:microsoft.com/office/officeart/2005/8/layout/orgChart1"/>
    <dgm:cxn modelId="{E9DD0EB4-8208-4936-B0B6-31779A655B11}" type="presParOf" srcId="{80496C9D-6CC1-4190-9303-CA52A5167E0D}" destId="{2BF36FC6-8AF2-4F10-B00E-DF9DD1410862}" srcOrd="1" destOrd="0" presId="urn:microsoft.com/office/officeart/2005/8/layout/orgChart1"/>
    <dgm:cxn modelId="{623279FC-602A-4D25-B9F9-6BE8699C4988}" type="presParOf" srcId="{80496C9D-6CC1-4190-9303-CA52A5167E0D}" destId="{2D28A9DD-8CA2-4464-A767-694958C1075A}" srcOrd="2" destOrd="0" presId="urn:microsoft.com/office/officeart/2005/8/layout/orgChart1"/>
    <dgm:cxn modelId="{8A83C5D9-2BF8-405B-8C41-E3A9E491FB7B}" type="presParOf" srcId="{78DD0178-47B6-4666-AF36-103AA1BD0194}" destId="{BE0563AB-C696-4C61-8217-5768B557432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63B7E3-338D-4859-872A-EA28284F171C}">
      <dsp:nvSpPr>
        <dsp:cNvPr id="0" name=""/>
        <dsp:cNvSpPr/>
      </dsp:nvSpPr>
      <dsp:spPr>
        <a:xfrm>
          <a:off x="5430959" y="2074507"/>
          <a:ext cx="187956" cy="887317"/>
        </a:xfrm>
        <a:custGeom>
          <a:avLst/>
          <a:gdLst/>
          <a:ahLst/>
          <a:cxnLst/>
          <a:rect l="0" t="0" r="0" b="0"/>
          <a:pathLst>
            <a:path>
              <a:moveTo>
                <a:pt x="187956" y="0"/>
              </a:moveTo>
              <a:lnTo>
                <a:pt x="187956" y="887317"/>
              </a:lnTo>
              <a:lnTo>
                <a:pt x="0" y="8873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2DB0FE-6131-4331-BCC2-C7023D790591}">
      <dsp:nvSpPr>
        <dsp:cNvPr id="0" name=""/>
        <dsp:cNvSpPr/>
      </dsp:nvSpPr>
      <dsp:spPr>
        <a:xfrm>
          <a:off x="5618916" y="2074507"/>
          <a:ext cx="4683606" cy="17746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2094"/>
              </a:lnTo>
              <a:lnTo>
                <a:pt x="4683606" y="1572094"/>
              </a:lnTo>
              <a:lnTo>
                <a:pt x="4683606" y="177463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784D97-E693-49FA-80F6-B8E34516BEC3}">
      <dsp:nvSpPr>
        <dsp:cNvPr id="0" name=""/>
        <dsp:cNvSpPr/>
      </dsp:nvSpPr>
      <dsp:spPr>
        <a:xfrm>
          <a:off x="5618916" y="2074507"/>
          <a:ext cx="2348613" cy="17746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2094"/>
              </a:lnTo>
              <a:lnTo>
                <a:pt x="2348613" y="1572094"/>
              </a:lnTo>
              <a:lnTo>
                <a:pt x="2348613" y="177463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FE1D26-9F32-4DEE-8668-3971F3D8ED9E}">
      <dsp:nvSpPr>
        <dsp:cNvPr id="0" name=""/>
        <dsp:cNvSpPr/>
      </dsp:nvSpPr>
      <dsp:spPr>
        <a:xfrm>
          <a:off x="5573196" y="2074507"/>
          <a:ext cx="91440" cy="17477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477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C3B7C6-3B4D-4238-B409-B31D53D27FCF}">
      <dsp:nvSpPr>
        <dsp:cNvPr id="0" name=""/>
        <dsp:cNvSpPr/>
      </dsp:nvSpPr>
      <dsp:spPr>
        <a:xfrm>
          <a:off x="3299468" y="2074507"/>
          <a:ext cx="2319447" cy="1774634"/>
        </a:xfrm>
        <a:custGeom>
          <a:avLst/>
          <a:gdLst/>
          <a:ahLst/>
          <a:cxnLst/>
          <a:rect l="0" t="0" r="0" b="0"/>
          <a:pathLst>
            <a:path>
              <a:moveTo>
                <a:pt x="2319447" y="0"/>
              </a:moveTo>
              <a:lnTo>
                <a:pt x="2319447" y="1572094"/>
              </a:lnTo>
              <a:lnTo>
                <a:pt x="0" y="1572094"/>
              </a:lnTo>
              <a:lnTo>
                <a:pt x="0" y="177463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D32178-217D-4631-A4AF-2B3CF840A7CA}">
      <dsp:nvSpPr>
        <dsp:cNvPr id="0" name=""/>
        <dsp:cNvSpPr/>
      </dsp:nvSpPr>
      <dsp:spPr>
        <a:xfrm>
          <a:off x="1044042" y="2074507"/>
          <a:ext cx="4574873" cy="1774634"/>
        </a:xfrm>
        <a:custGeom>
          <a:avLst/>
          <a:gdLst/>
          <a:ahLst/>
          <a:cxnLst/>
          <a:rect l="0" t="0" r="0" b="0"/>
          <a:pathLst>
            <a:path>
              <a:moveTo>
                <a:pt x="4574873" y="0"/>
              </a:moveTo>
              <a:lnTo>
                <a:pt x="4574873" y="1572094"/>
              </a:lnTo>
              <a:lnTo>
                <a:pt x="0" y="1572094"/>
              </a:lnTo>
              <a:lnTo>
                <a:pt x="0" y="177463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FFCC88-22EE-410F-B1B8-48FFB14D4261}">
      <dsp:nvSpPr>
        <dsp:cNvPr id="0" name=""/>
        <dsp:cNvSpPr/>
      </dsp:nvSpPr>
      <dsp:spPr>
        <a:xfrm>
          <a:off x="3895794" y="1110031"/>
          <a:ext cx="3446244" cy="964475"/>
        </a:xfrm>
        <a:prstGeom prst="rect">
          <a:avLst/>
        </a:prstGeom>
        <a:solidFill>
          <a:srgbClr val="51515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800" b="1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KOMMUNEDIREKTØR</a:t>
          </a:r>
        </a:p>
      </dsp:txBody>
      <dsp:txXfrm>
        <a:off x="3895794" y="1110031"/>
        <a:ext cx="3446244" cy="964475"/>
      </dsp:txXfrm>
    </dsp:sp>
    <dsp:sp modelId="{80F48C11-3117-453D-A8B1-ABF6FA823DBB}">
      <dsp:nvSpPr>
        <dsp:cNvPr id="0" name=""/>
        <dsp:cNvSpPr/>
      </dsp:nvSpPr>
      <dsp:spPr>
        <a:xfrm>
          <a:off x="79567" y="3849141"/>
          <a:ext cx="1928950" cy="964475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>
              <a:latin typeface="Roboto" panose="02000000000000000000" pitchFamily="2" charset="0"/>
              <a:ea typeface="Roboto" panose="02000000000000000000" pitchFamily="2" charset="0"/>
            </a:rPr>
            <a:t>Kommunalsjef </a:t>
          </a:r>
          <a:br>
            <a:rPr lang="nb-NO" sz="1400" kern="1200">
              <a:latin typeface="Roboto" panose="02000000000000000000" pitchFamily="2" charset="0"/>
              <a:ea typeface="Roboto" panose="02000000000000000000" pitchFamily="2" charset="0"/>
            </a:rPr>
          </a:br>
          <a:r>
            <a:rPr lang="nb-NO" sz="1400" kern="1200">
              <a:latin typeface="Roboto" panose="02000000000000000000" pitchFamily="2" charset="0"/>
              <a:ea typeface="Roboto" panose="02000000000000000000" pitchFamily="2" charset="0"/>
            </a:rPr>
            <a:t>Skole, barnehage og oppvekst</a:t>
          </a:r>
        </a:p>
      </dsp:txBody>
      <dsp:txXfrm>
        <a:off x="79567" y="3849141"/>
        <a:ext cx="1928950" cy="964475"/>
      </dsp:txXfrm>
    </dsp:sp>
    <dsp:sp modelId="{497B2ED2-B8AC-4308-A19E-1A6ABCB23F03}">
      <dsp:nvSpPr>
        <dsp:cNvPr id="0" name=""/>
        <dsp:cNvSpPr/>
      </dsp:nvSpPr>
      <dsp:spPr>
        <a:xfrm>
          <a:off x="2334993" y="3849141"/>
          <a:ext cx="1928950" cy="964475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Kommunalsjef </a:t>
          </a:r>
          <a:b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</a:b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Helse, omsorg og sosial</a:t>
          </a:r>
        </a:p>
      </dsp:txBody>
      <dsp:txXfrm>
        <a:off x="2334993" y="3849141"/>
        <a:ext cx="1928950" cy="964475"/>
      </dsp:txXfrm>
    </dsp:sp>
    <dsp:sp modelId="{C8789E10-4666-4772-94A6-B688B3680048}">
      <dsp:nvSpPr>
        <dsp:cNvPr id="0" name=""/>
        <dsp:cNvSpPr/>
      </dsp:nvSpPr>
      <dsp:spPr>
        <a:xfrm>
          <a:off x="4654440" y="3822213"/>
          <a:ext cx="1928950" cy="964475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Kommunalsjef Digitalisering, utvikling og administrasjon</a:t>
          </a:r>
        </a:p>
      </dsp:txBody>
      <dsp:txXfrm>
        <a:off x="4654440" y="3822213"/>
        <a:ext cx="1928950" cy="964475"/>
      </dsp:txXfrm>
    </dsp:sp>
    <dsp:sp modelId="{A97A48CF-01BD-47C7-A70F-F4EECBE368C1}">
      <dsp:nvSpPr>
        <dsp:cNvPr id="0" name=""/>
        <dsp:cNvSpPr/>
      </dsp:nvSpPr>
      <dsp:spPr>
        <a:xfrm>
          <a:off x="7003054" y="3849141"/>
          <a:ext cx="1928950" cy="964475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Kommunalsjef </a:t>
          </a:r>
          <a:b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</a:b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Plan, teknikk og miljø</a:t>
          </a:r>
        </a:p>
      </dsp:txBody>
      <dsp:txXfrm>
        <a:off x="7003054" y="3849141"/>
        <a:ext cx="1928950" cy="964475"/>
      </dsp:txXfrm>
    </dsp:sp>
    <dsp:sp modelId="{A0B0E170-760D-4128-9995-E70302DD0BFE}">
      <dsp:nvSpPr>
        <dsp:cNvPr id="0" name=""/>
        <dsp:cNvSpPr/>
      </dsp:nvSpPr>
      <dsp:spPr>
        <a:xfrm>
          <a:off x="9338047" y="3849141"/>
          <a:ext cx="1928950" cy="964475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Kommunalsjef </a:t>
          </a:r>
          <a:b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</a:b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Kultur, næring og idrett</a:t>
          </a:r>
        </a:p>
      </dsp:txBody>
      <dsp:txXfrm>
        <a:off x="9338047" y="3849141"/>
        <a:ext cx="1928950" cy="964475"/>
      </dsp:txXfrm>
    </dsp:sp>
    <dsp:sp modelId="{A615D830-03D2-4107-A186-8CC36A6F5980}">
      <dsp:nvSpPr>
        <dsp:cNvPr id="0" name=""/>
        <dsp:cNvSpPr/>
      </dsp:nvSpPr>
      <dsp:spPr>
        <a:xfrm>
          <a:off x="3502008" y="2479586"/>
          <a:ext cx="1928950" cy="964475"/>
        </a:xfrm>
        <a:prstGeom prst="rect">
          <a:avLst/>
        </a:prstGeom>
        <a:solidFill>
          <a:srgbClr val="71717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Kommuneadvokat</a:t>
          </a:r>
        </a:p>
      </dsp:txBody>
      <dsp:txXfrm>
        <a:off x="3502008" y="2479586"/>
        <a:ext cx="1928950" cy="9644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53649C-DAC7-4967-92CA-A2CF8CF198C3}">
      <dsp:nvSpPr>
        <dsp:cNvPr id="0" name=""/>
        <dsp:cNvSpPr/>
      </dsp:nvSpPr>
      <dsp:spPr>
        <a:xfrm>
          <a:off x="8218784" y="2807347"/>
          <a:ext cx="264989" cy="29960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6069"/>
              </a:lnTo>
              <a:lnTo>
                <a:pt x="264989" y="29960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B18A77-2225-4A0A-857D-9DFC7D16F738}">
      <dsp:nvSpPr>
        <dsp:cNvPr id="0" name=""/>
        <dsp:cNvSpPr/>
      </dsp:nvSpPr>
      <dsp:spPr>
        <a:xfrm>
          <a:off x="8218784" y="2807347"/>
          <a:ext cx="264989" cy="21746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4622"/>
              </a:lnTo>
              <a:lnTo>
                <a:pt x="264989" y="217462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45021E-4135-4C73-B707-21020EC3FEDA}">
      <dsp:nvSpPr>
        <dsp:cNvPr id="0" name=""/>
        <dsp:cNvSpPr/>
      </dsp:nvSpPr>
      <dsp:spPr>
        <a:xfrm>
          <a:off x="8218784" y="2807347"/>
          <a:ext cx="264989" cy="13531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3176"/>
              </a:lnTo>
              <a:lnTo>
                <a:pt x="264989" y="13531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3213FC-3B0F-47D3-8F33-FE55C3B141E9}">
      <dsp:nvSpPr>
        <dsp:cNvPr id="0" name=""/>
        <dsp:cNvSpPr/>
      </dsp:nvSpPr>
      <dsp:spPr>
        <a:xfrm>
          <a:off x="8218784" y="2807347"/>
          <a:ext cx="264989" cy="5317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1730"/>
              </a:lnTo>
              <a:lnTo>
                <a:pt x="264989" y="5317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CB02F3-F42B-452D-856B-72D5DEF4A669}">
      <dsp:nvSpPr>
        <dsp:cNvPr id="0" name=""/>
        <dsp:cNvSpPr/>
      </dsp:nvSpPr>
      <dsp:spPr>
        <a:xfrm>
          <a:off x="9808720" y="1986375"/>
          <a:ext cx="563130" cy="531730"/>
        </a:xfrm>
        <a:custGeom>
          <a:avLst/>
          <a:gdLst/>
          <a:ahLst/>
          <a:cxnLst/>
          <a:rect l="0" t="0" r="0" b="0"/>
          <a:pathLst>
            <a:path>
              <a:moveTo>
                <a:pt x="563130" y="0"/>
              </a:moveTo>
              <a:lnTo>
                <a:pt x="563130" y="531730"/>
              </a:lnTo>
              <a:lnTo>
                <a:pt x="0" y="5317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2CBD1C-136C-4A43-9E32-97DF679F4331}">
      <dsp:nvSpPr>
        <dsp:cNvPr id="0" name=""/>
        <dsp:cNvSpPr/>
      </dsp:nvSpPr>
      <dsp:spPr>
        <a:xfrm>
          <a:off x="5906960" y="1144519"/>
          <a:ext cx="4464889" cy="2633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90"/>
              </a:lnTo>
              <a:lnTo>
                <a:pt x="4464889" y="141890"/>
              </a:lnTo>
              <a:lnTo>
                <a:pt x="4464889" y="2633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A9DBA4-7672-4C8D-A854-48035A2A1D04}">
      <dsp:nvSpPr>
        <dsp:cNvPr id="0" name=""/>
        <dsp:cNvSpPr/>
      </dsp:nvSpPr>
      <dsp:spPr>
        <a:xfrm>
          <a:off x="5791565" y="1986375"/>
          <a:ext cx="121362" cy="3814024"/>
        </a:xfrm>
        <a:custGeom>
          <a:avLst/>
          <a:gdLst/>
          <a:ahLst/>
          <a:cxnLst/>
          <a:rect l="0" t="0" r="0" b="0"/>
          <a:pathLst>
            <a:path>
              <a:moveTo>
                <a:pt x="121362" y="0"/>
              </a:moveTo>
              <a:lnTo>
                <a:pt x="121362" y="3814024"/>
              </a:lnTo>
              <a:lnTo>
                <a:pt x="0" y="38140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C1E8CA-B2EC-4CB4-9F85-C3F3B4E29E9A}">
      <dsp:nvSpPr>
        <dsp:cNvPr id="0" name=""/>
        <dsp:cNvSpPr/>
      </dsp:nvSpPr>
      <dsp:spPr>
        <a:xfrm>
          <a:off x="5912928" y="1986375"/>
          <a:ext cx="121362" cy="2993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3380"/>
              </a:lnTo>
              <a:lnTo>
                <a:pt x="121362" y="299338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FA6954-EA89-475E-9302-7329B6005BFD}">
      <dsp:nvSpPr>
        <dsp:cNvPr id="0" name=""/>
        <dsp:cNvSpPr/>
      </dsp:nvSpPr>
      <dsp:spPr>
        <a:xfrm>
          <a:off x="5791565" y="1986375"/>
          <a:ext cx="121362" cy="2993380"/>
        </a:xfrm>
        <a:custGeom>
          <a:avLst/>
          <a:gdLst/>
          <a:ahLst/>
          <a:cxnLst/>
          <a:rect l="0" t="0" r="0" b="0"/>
          <a:pathLst>
            <a:path>
              <a:moveTo>
                <a:pt x="121362" y="0"/>
              </a:moveTo>
              <a:lnTo>
                <a:pt x="121362" y="2993380"/>
              </a:lnTo>
              <a:lnTo>
                <a:pt x="0" y="299338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2C0775-483B-44D5-81C8-1D4DC85623C1}">
      <dsp:nvSpPr>
        <dsp:cNvPr id="0" name=""/>
        <dsp:cNvSpPr/>
      </dsp:nvSpPr>
      <dsp:spPr>
        <a:xfrm>
          <a:off x="5912928" y="1986375"/>
          <a:ext cx="121362" cy="21727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2736"/>
              </a:lnTo>
              <a:lnTo>
                <a:pt x="121362" y="217273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770639-DB77-474D-A3EC-B448DDFA0D7E}">
      <dsp:nvSpPr>
        <dsp:cNvPr id="0" name=""/>
        <dsp:cNvSpPr/>
      </dsp:nvSpPr>
      <dsp:spPr>
        <a:xfrm>
          <a:off x="5791565" y="1986375"/>
          <a:ext cx="121362" cy="2172736"/>
        </a:xfrm>
        <a:custGeom>
          <a:avLst/>
          <a:gdLst/>
          <a:ahLst/>
          <a:cxnLst/>
          <a:rect l="0" t="0" r="0" b="0"/>
          <a:pathLst>
            <a:path>
              <a:moveTo>
                <a:pt x="121362" y="0"/>
              </a:moveTo>
              <a:lnTo>
                <a:pt x="121362" y="2172736"/>
              </a:lnTo>
              <a:lnTo>
                <a:pt x="0" y="217273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63C9F8-19B3-4E49-9CC8-02E86DD9F572}">
      <dsp:nvSpPr>
        <dsp:cNvPr id="0" name=""/>
        <dsp:cNvSpPr/>
      </dsp:nvSpPr>
      <dsp:spPr>
        <a:xfrm>
          <a:off x="5912928" y="1986375"/>
          <a:ext cx="121362" cy="13520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2092"/>
              </a:lnTo>
              <a:lnTo>
                <a:pt x="121362" y="135209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912783-1724-48D0-B6AC-01DD33CBAE12}">
      <dsp:nvSpPr>
        <dsp:cNvPr id="0" name=""/>
        <dsp:cNvSpPr/>
      </dsp:nvSpPr>
      <dsp:spPr>
        <a:xfrm>
          <a:off x="5791565" y="1986375"/>
          <a:ext cx="121362" cy="1352092"/>
        </a:xfrm>
        <a:custGeom>
          <a:avLst/>
          <a:gdLst/>
          <a:ahLst/>
          <a:cxnLst/>
          <a:rect l="0" t="0" r="0" b="0"/>
          <a:pathLst>
            <a:path>
              <a:moveTo>
                <a:pt x="121362" y="0"/>
              </a:moveTo>
              <a:lnTo>
                <a:pt x="121362" y="1352092"/>
              </a:lnTo>
              <a:lnTo>
                <a:pt x="0" y="135209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76F898-7822-4913-8F91-BAA98AEE8B2D}">
      <dsp:nvSpPr>
        <dsp:cNvPr id="0" name=""/>
        <dsp:cNvSpPr/>
      </dsp:nvSpPr>
      <dsp:spPr>
        <a:xfrm>
          <a:off x="5912928" y="1986375"/>
          <a:ext cx="121362" cy="5314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1447"/>
              </a:lnTo>
              <a:lnTo>
                <a:pt x="121362" y="5314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E3E656-4C94-4A04-BE3D-451E7D6F0700}">
      <dsp:nvSpPr>
        <dsp:cNvPr id="0" name=""/>
        <dsp:cNvSpPr/>
      </dsp:nvSpPr>
      <dsp:spPr>
        <a:xfrm>
          <a:off x="5791565" y="1986375"/>
          <a:ext cx="121362" cy="531447"/>
        </a:xfrm>
        <a:custGeom>
          <a:avLst/>
          <a:gdLst/>
          <a:ahLst/>
          <a:cxnLst/>
          <a:rect l="0" t="0" r="0" b="0"/>
          <a:pathLst>
            <a:path>
              <a:moveTo>
                <a:pt x="121362" y="0"/>
              </a:moveTo>
              <a:lnTo>
                <a:pt x="121362" y="531447"/>
              </a:lnTo>
              <a:lnTo>
                <a:pt x="0" y="5314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7C77C9-FC79-49CA-AFA8-CEE4A6C30FD3}">
      <dsp:nvSpPr>
        <dsp:cNvPr id="0" name=""/>
        <dsp:cNvSpPr/>
      </dsp:nvSpPr>
      <dsp:spPr>
        <a:xfrm>
          <a:off x="5861240" y="1144519"/>
          <a:ext cx="91440" cy="2633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1890"/>
              </a:lnTo>
              <a:lnTo>
                <a:pt x="51687" y="141890"/>
              </a:lnTo>
              <a:lnTo>
                <a:pt x="51687" y="2633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10085F-8D5A-4F58-9740-2115D0EA2B68}">
      <dsp:nvSpPr>
        <dsp:cNvPr id="0" name=""/>
        <dsp:cNvSpPr/>
      </dsp:nvSpPr>
      <dsp:spPr>
        <a:xfrm>
          <a:off x="1776136" y="1994786"/>
          <a:ext cx="114444" cy="3805613"/>
        </a:xfrm>
        <a:custGeom>
          <a:avLst/>
          <a:gdLst/>
          <a:ahLst/>
          <a:cxnLst/>
          <a:rect l="0" t="0" r="0" b="0"/>
          <a:pathLst>
            <a:path>
              <a:moveTo>
                <a:pt x="114444" y="0"/>
              </a:moveTo>
              <a:lnTo>
                <a:pt x="114444" y="3805613"/>
              </a:lnTo>
              <a:lnTo>
                <a:pt x="0" y="38056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5466F7-3BE9-48E0-BDE9-EDF8D5CBA93D}">
      <dsp:nvSpPr>
        <dsp:cNvPr id="0" name=""/>
        <dsp:cNvSpPr/>
      </dsp:nvSpPr>
      <dsp:spPr>
        <a:xfrm>
          <a:off x="1890580" y="1994786"/>
          <a:ext cx="128281" cy="29849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4969"/>
              </a:lnTo>
              <a:lnTo>
                <a:pt x="128281" y="29849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434392-72AE-49BE-9E79-557BCB5AC6CF}">
      <dsp:nvSpPr>
        <dsp:cNvPr id="0" name=""/>
        <dsp:cNvSpPr/>
      </dsp:nvSpPr>
      <dsp:spPr>
        <a:xfrm>
          <a:off x="1776136" y="1994786"/>
          <a:ext cx="114444" cy="2984969"/>
        </a:xfrm>
        <a:custGeom>
          <a:avLst/>
          <a:gdLst/>
          <a:ahLst/>
          <a:cxnLst/>
          <a:rect l="0" t="0" r="0" b="0"/>
          <a:pathLst>
            <a:path>
              <a:moveTo>
                <a:pt x="114444" y="0"/>
              </a:moveTo>
              <a:lnTo>
                <a:pt x="114444" y="2984969"/>
              </a:lnTo>
              <a:lnTo>
                <a:pt x="0" y="29849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8F25BE-54C4-4A89-AD72-41A2A0204986}">
      <dsp:nvSpPr>
        <dsp:cNvPr id="0" name=""/>
        <dsp:cNvSpPr/>
      </dsp:nvSpPr>
      <dsp:spPr>
        <a:xfrm>
          <a:off x="1890580" y="1994786"/>
          <a:ext cx="128281" cy="21643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4324"/>
              </a:lnTo>
              <a:lnTo>
                <a:pt x="128281" y="21643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E8C313-28BB-4705-BDC6-85CF5F5FF274}">
      <dsp:nvSpPr>
        <dsp:cNvPr id="0" name=""/>
        <dsp:cNvSpPr/>
      </dsp:nvSpPr>
      <dsp:spPr>
        <a:xfrm>
          <a:off x="1776136" y="1994786"/>
          <a:ext cx="114444" cy="2164324"/>
        </a:xfrm>
        <a:custGeom>
          <a:avLst/>
          <a:gdLst/>
          <a:ahLst/>
          <a:cxnLst/>
          <a:rect l="0" t="0" r="0" b="0"/>
          <a:pathLst>
            <a:path>
              <a:moveTo>
                <a:pt x="114444" y="0"/>
              </a:moveTo>
              <a:lnTo>
                <a:pt x="114444" y="2164324"/>
              </a:lnTo>
              <a:lnTo>
                <a:pt x="0" y="21643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487EB-4B5C-45FC-A512-B53EF786D56D}">
      <dsp:nvSpPr>
        <dsp:cNvPr id="0" name=""/>
        <dsp:cNvSpPr/>
      </dsp:nvSpPr>
      <dsp:spPr>
        <a:xfrm>
          <a:off x="1890580" y="1994786"/>
          <a:ext cx="128281" cy="13436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3680"/>
              </a:lnTo>
              <a:lnTo>
                <a:pt x="128281" y="134368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203E65-5398-4B0A-AB85-C9ACC6E9EAD8}">
      <dsp:nvSpPr>
        <dsp:cNvPr id="0" name=""/>
        <dsp:cNvSpPr/>
      </dsp:nvSpPr>
      <dsp:spPr>
        <a:xfrm>
          <a:off x="1776136" y="1994786"/>
          <a:ext cx="114444" cy="1343680"/>
        </a:xfrm>
        <a:custGeom>
          <a:avLst/>
          <a:gdLst/>
          <a:ahLst/>
          <a:cxnLst/>
          <a:rect l="0" t="0" r="0" b="0"/>
          <a:pathLst>
            <a:path>
              <a:moveTo>
                <a:pt x="114444" y="0"/>
              </a:moveTo>
              <a:lnTo>
                <a:pt x="114444" y="1343680"/>
              </a:lnTo>
              <a:lnTo>
                <a:pt x="0" y="134368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52F2DF-8EF4-4AFA-9012-B9197033892E}">
      <dsp:nvSpPr>
        <dsp:cNvPr id="0" name=""/>
        <dsp:cNvSpPr/>
      </dsp:nvSpPr>
      <dsp:spPr>
        <a:xfrm>
          <a:off x="1890580" y="1994786"/>
          <a:ext cx="128281" cy="5230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3036"/>
              </a:lnTo>
              <a:lnTo>
                <a:pt x="128281" y="52303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6861C5-1265-4A87-9E13-B8D4674EF726}">
      <dsp:nvSpPr>
        <dsp:cNvPr id="0" name=""/>
        <dsp:cNvSpPr/>
      </dsp:nvSpPr>
      <dsp:spPr>
        <a:xfrm>
          <a:off x="1776136" y="1994786"/>
          <a:ext cx="114444" cy="523036"/>
        </a:xfrm>
        <a:custGeom>
          <a:avLst/>
          <a:gdLst/>
          <a:ahLst/>
          <a:cxnLst/>
          <a:rect l="0" t="0" r="0" b="0"/>
          <a:pathLst>
            <a:path>
              <a:moveTo>
                <a:pt x="114444" y="0"/>
              </a:moveTo>
              <a:lnTo>
                <a:pt x="114444" y="523036"/>
              </a:lnTo>
              <a:lnTo>
                <a:pt x="0" y="52303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8CB544-E046-4C3B-920B-74436FA71795}">
      <dsp:nvSpPr>
        <dsp:cNvPr id="0" name=""/>
        <dsp:cNvSpPr/>
      </dsp:nvSpPr>
      <dsp:spPr>
        <a:xfrm>
          <a:off x="1890580" y="1144519"/>
          <a:ext cx="4016380" cy="271783"/>
        </a:xfrm>
        <a:custGeom>
          <a:avLst/>
          <a:gdLst/>
          <a:ahLst/>
          <a:cxnLst/>
          <a:rect l="0" t="0" r="0" b="0"/>
          <a:pathLst>
            <a:path>
              <a:moveTo>
                <a:pt x="4016380" y="0"/>
              </a:moveTo>
              <a:lnTo>
                <a:pt x="4016380" y="150301"/>
              </a:lnTo>
              <a:lnTo>
                <a:pt x="0" y="150301"/>
              </a:lnTo>
              <a:lnTo>
                <a:pt x="0" y="2717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9732C3-6737-4DCE-869F-3CD74D811596}">
      <dsp:nvSpPr>
        <dsp:cNvPr id="0" name=""/>
        <dsp:cNvSpPr/>
      </dsp:nvSpPr>
      <dsp:spPr>
        <a:xfrm>
          <a:off x="4218385" y="245313"/>
          <a:ext cx="3377150" cy="899206"/>
        </a:xfrm>
        <a:prstGeom prst="rect">
          <a:avLst/>
        </a:prstGeom>
        <a:solidFill>
          <a:srgbClr val="51515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>
              <a:latin typeface="+mn-lt"/>
            </a:rPr>
            <a:t>Skole, </a:t>
          </a:r>
          <a:r>
            <a:rPr lang="nb-NO" sz="2000" kern="1200">
              <a:solidFill>
                <a:prstClr val="white"/>
              </a:solidFill>
              <a:latin typeface="+mn-lt"/>
              <a:ea typeface="+mn-ea"/>
              <a:cs typeface="+mn-cs"/>
            </a:rPr>
            <a:t>barnehage og oppvekst</a:t>
          </a:r>
        </a:p>
      </dsp:txBody>
      <dsp:txXfrm>
        <a:off x="4218385" y="245313"/>
        <a:ext cx="3377150" cy="899206"/>
      </dsp:txXfrm>
    </dsp:sp>
    <dsp:sp modelId="{7F29E319-68C2-41B5-8EDF-FE8E40BD6597}">
      <dsp:nvSpPr>
        <dsp:cNvPr id="0" name=""/>
        <dsp:cNvSpPr/>
      </dsp:nvSpPr>
      <dsp:spPr>
        <a:xfrm>
          <a:off x="1007282" y="1416302"/>
          <a:ext cx="1766595" cy="578483"/>
        </a:xfrm>
        <a:prstGeom prst="rect">
          <a:avLst/>
        </a:prstGeom>
        <a:solidFill>
          <a:srgbClr val="71717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Skoler</a:t>
          </a:r>
        </a:p>
      </dsp:txBody>
      <dsp:txXfrm>
        <a:off x="1007282" y="1416302"/>
        <a:ext cx="1766595" cy="578483"/>
      </dsp:txXfrm>
    </dsp:sp>
    <dsp:sp modelId="{10F27BE4-2CE7-4FD9-B14C-4D44F3DF2ECC}">
      <dsp:nvSpPr>
        <dsp:cNvPr id="0" name=""/>
        <dsp:cNvSpPr/>
      </dsp:nvSpPr>
      <dsp:spPr>
        <a:xfrm>
          <a:off x="11265" y="2228863"/>
          <a:ext cx="1764870" cy="577918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br>
            <a:rPr lang="nb-NO" sz="1200" kern="1200">
              <a:latin typeface="Roboto" panose="02000000000000000000" pitchFamily="2" charset="0"/>
              <a:ea typeface="Roboto" panose="02000000000000000000" pitchFamily="2" charset="0"/>
            </a:rPr>
          </a:br>
          <a:r>
            <a:rPr lang="nb-NO" sz="1200" kern="1200" err="1">
              <a:latin typeface="Roboto" panose="02000000000000000000" pitchFamily="2" charset="0"/>
              <a:ea typeface="Roboto" panose="02000000000000000000" pitchFamily="2" charset="0"/>
            </a:rPr>
            <a:t>Alværn</a:t>
          </a:r>
          <a:r>
            <a:rPr lang="nb-NO" sz="1200" kern="1200">
              <a:latin typeface="Roboto" panose="02000000000000000000" pitchFamily="2" charset="0"/>
              <a:ea typeface="Roboto" panose="02000000000000000000" pitchFamily="2" charset="0"/>
            </a:rPr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ungdomsskole</a:t>
          </a:r>
        </a:p>
      </dsp:txBody>
      <dsp:txXfrm>
        <a:off x="11265" y="2228863"/>
        <a:ext cx="1764870" cy="577918"/>
      </dsp:txXfrm>
    </dsp:sp>
    <dsp:sp modelId="{02812726-2B73-4733-B972-3785307E303B}">
      <dsp:nvSpPr>
        <dsp:cNvPr id="0" name=""/>
        <dsp:cNvSpPr/>
      </dsp:nvSpPr>
      <dsp:spPr>
        <a:xfrm>
          <a:off x="2018861" y="2228863"/>
          <a:ext cx="1764870" cy="577918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 Bakkeløkka ungdomsskole</a:t>
          </a:r>
        </a:p>
      </dsp:txBody>
      <dsp:txXfrm>
        <a:off x="2018861" y="2228863"/>
        <a:ext cx="1764870" cy="577918"/>
      </dsp:txXfrm>
    </dsp:sp>
    <dsp:sp modelId="{5B128DF6-F1FC-4369-AC21-6D5E3DCCFA07}">
      <dsp:nvSpPr>
        <dsp:cNvPr id="0" name=""/>
        <dsp:cNvSpPr/>
      </dsp:nvSpPr>
      <dsp:spPr>
        <a:xfrm>
          <a:off x="11265" y="3049507"/>
          <a:ext cx="1764870" cy="577918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 </a:t>
          </a:r>
          <a:b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Berger skole</a:t>
          </a:r>
        </a:p>
      </dsp:txBody>
      <dsp:txXfrm>
        <a:off x="11265" y="3049507"/>
        <a:ext cx="1764870" cy="577918"/>
      </dsp:txXfrm>
    </dsp:sp>
    <dsp:sp modelId="{5B911CCB-F81C-43B8-AD91-D18E9DBFBBDF}">
      <dsp:nvSpPr>
        <dsp:cNvPr id="0" name=""/>
        <dsp:cNvSpPr/>
      </dsp:nvSpPr>
      <dsp:spPr>
        <a:xfrm>
          <a:off x="2018861" y="3049507"/>
          <a:ext cx="1764870" cy="577918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/>
            <a:t> </a:t>
          </a:r>
          <a:br>
            <a:rPr lang="nb-NO" sz="1400" kern="1200"/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Bjørnemyr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skole</a:t>
          </a:r>
        </a:p>
      </dsp:txBody>
      <dsp:txXfrm>
        <a:off x="2018861" y="3049507"/>
        <a:ext cx="1764870" cy="577918"/>
      </dsp:txXfrm>
    </dsp:sp>
    <dsp:sp modelId="{D1147C60-265B-4B95-937F-974A897E7C73}">
      <dsp:nvSpPr>
        <dsp:cNvPr id="0" name=""/>
        <dsp:cNvSpPr/>
      </dsp:nvSpPr>
      <dsp:spPr>
        <a:xfrm>
          <a:off x="11265" y="3870151"/>
          <a:ext cx="1764870" cy="577918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/>
            <a:t> </a:t>
          </a:r>
          <a:br>
            <a:rPr lang="nb-NO" sz="1400" kern="1200"/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Fjellstrand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skole</a:t>
          </a:r>
        </a:p>
      </dsp:txBody>
      <dsp:txXfrm>
        <a:off x="11265" y="3870151"/>
        <a:ext cx="1764870" cy="577918"/>
      </dsp:txXfrm>
    </dsp:sp>
    <dsp:sp modelId="{64E10F47-65F1-4F9A-A0F1-5390E3367DD2}">
      <dsp:nvSpPr>
        <dsp:cNvPr id="0" name=""/>
        <dsp:cNvSpPr/>
      </dsp:nvSpPr>
      <dsp:spPr>
        <a:xfrm>
          <a:off x="2018861" y="3870151"/>
          <a:ext cx="1764870" cy="577918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b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</a:br>
          <a:r>
            <a:rPr lang="nb-NO" sz="1400" kern="120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Jaer</a:t>
          </a:r>
          <a: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skole</a:t>
          </a:r>
        </a:p>
      </dsp:txBody>
      <dsp:txXfrm>
        <a:off x="2018861" y="3870151"/>
        <a:ext cx="1764870" cy="577918"/>
      </dsp:txXfrm>
    </dsp:sp>
    <dsp:sp modelId="{C0B21164-561C-412D-AE9A-0B1BA773BBB3}">
      <dsp:nvSpPr>
        <dsp:cNvPr id="0" name=""/>
        <dsp:cNvSpPr/>
      </dsp:nvSpPr>
      <dsp:spPr>
        <a:xfrm>
          <a:off x="11265" y="4690796"/>
          <a:ext cx="1764870" cy="577918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b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</a:br>
          <a:r>
            <a:rPr lang="nb-NO" sz="1200" kern="1200" err="1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Myklerud</a:t>
          </a:r>
          <a: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skole</a:t>
          </a:r>
        </a:p>
      </dsp:txBody>
      <dsp:txXfrm>
        <a:off x="11265" y="4690796"/>
        <a:ext cx="1764870" cy="577918"/>
      </dsp:txXfrm>
    </dsp:sp>
    <dsp:sp modelId="{57A5287F-EFE9-461B-89FD-F76217DB4356}">
      <dsp:nvSpPr>
        <dsp:cNvPr id="0" name=""/>
        <dsp:cNvSpPr/>
      </dsp:nvSpPr>
      <dsp:spPr>
        <a:xfrm>
          <a:off x="2018861" y="4690796"/>
          <a:ext cx="1764870" cy="577918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Nesoddtangen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skole</a:t>
          </a:r>
        </a:p>
      </dsp:txBody>
      <dsp:txXfrm>
        <a:off x="2018861" y="4690796"/>
        <a:ext cx="1764870" cy="577918"/>
      </dsp:txXfrm>
    </dsp:sp>
    <dsp:sp modelId="{9203C9AC-CB1F-4582-86EF-70B09D03F4A6}">
      <dsp:nvSpPr>
        <dsp:cNvPr id="0" name=""/>
        <dsp:cNvSpPr/>
      </dsp:nvSpPr>
      <dsp:spPr>
        <a:xfrm>
          <a:off x="11265" y="5511440"/>
          <a:ext cx="1764870" cy="577918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Tangenåsen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ungdomsskole</a:t>
          </a:r>
        </a:p>
      </dsp:txBody>
      <dsp:txXfrm>
        <a:off x="11265" y="5511440"/>
        <a:ext cx="1764870" cy="577918"/>
      </dsp:txXfrm>
    </dsp:sp>
    <dsp:sp modelId="{02FDCD28-C67C-4FC6-8255-73639E5E2725}">
      <dsp:nvSpPr>
        <dsp:cNvPr id="0" name=""/>
        <dsp:cNvSpPr/>
      </dsp:nvSpPr>
      <dsp:spPr>
        <a:xfrm>
          <a:off x="5029630" y="1407891"/>
          <a:ext cx="1766595" cy="578483"/>
        </a:xfrm>
        <a:prstGeom prst="rect">
          <a:avLst/>
        </a:prstGeom>
        <a:solidFill>
          <a:srgbClr val="71717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Barnehager</a:t>
          </a:r>
        </a:p>
      </dsp:txBody>
      <dsp:txXfrm>
        <a:off x="5029630" y="1407891"/>
        <a:ext cx="1766595" cy="578483"/>
      </dsp:txXfrm>
    </dsp:sp>
    <dsp:sp modelId="{B8CABE3E-D811-448C-959B-CBA6162CF5F1}">
      <dsp:nvSpPr>
        <dsp:cNvPr id="0" name=""/>
        <dsp:cNvSpPr/>
      </dsp:nvSpPr>
      <dsp:spPr>
        <a:xfrm>
          <a:off x="4026695" y="2228863"/>
          <a:ext cx="1764870" cy="577918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/>
            <a:t> </a:t>
          </a:r>
          <a:br>
            <a:rPr lang="nb-NO" sz="1400" kern="1200"/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Bjørnemyr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barnehage</a:t>
          </a:r>
        </a:p>
      </dsp:txBody>
      <dsp:txXfrm>
        <a:off x="4026695" y="2228863"/>
        <a:ext cx="1764870" cy="577918"/>
      </dsp:txXfrm>
    </dsp:sp>
    <dsp:sp modelId="{447FD4D4-221C-4FBE-B737-01C62F0AF73E}">
      <dsp:nvSpPr>
        <dsp:cNvPr id="0" name=""/>
        <dsp:cNvSpPr/>
      </dsp:nvSpPr>
      <dsp:spPr>
        <a:xfrm>
          <a:off x="6034291" y="2228863"/>
          <a:ext cx="1764870" cy="577918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b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Fagerstrand</a:t>
          </a: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barnehage</a:t>
          </a:r>
        </a:p>
      </dsp:txBody>
      <dsp:txXfrm>
        <a:off x="6034291" y="2228863"/>
        <a:ext cx="1764870" cy="577918"/>
      </dsp:txXfrm>
    </dsp:sp>
    <dsp:sp modelId="{E420CC80-C9B4-4BDD-99F5-106252A0F958}">
      <dsp:nvSpPr>
        <dsp:cNvPr id="0" name=""/>
        <dsp:cNvSpPr/>
      </dsp:nvSpPr>
      <dsp:spPr>
        <a:xfrm>
          <a:off x="4026695" y="3049507"/>
          <a:ext cx="1764870" cy="577918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 </a:t>
          </a:r>
          <a:b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Eplehagen barnehage</a:t>
          </a:r>
        </a:p>
      </dsp:txBody>
      <dsp:txXfrm>
        <a:off x="4026695" y="3049507"/>
        <a:ext cx="1764870" cy="577918"/>
      </dsp:txXfrm>
    </dsp:sp>
    <dsp:sp modelId="{1C22EDB3-E783-40C2-9594-FA27E4901943}">
      <dsp:nvSpPr>
        <dsp:cNvPr id="0" name=""/>
        <dsp:cNvSpPr/>
      </dsp:nvSpPr>
      <dsp:spPr>
        <a:xfrm>
          <a:off x="6034291" y="3049507"/>
          <a:ext cx="1764870" cy="577918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/>
            <a:t> </a:t>
          </a:r>
          <a:br>
            <a:rPr lang="nb-NO" sz="1400" kern="1200"/>
          </a:br>
          <a:r>
            <a:rPr lang="nb-NO" sz="1400" kern="1200"/>
            <a:t>Heia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barnehage</a:t>
          </a:r>
        </a:p>
      </dsp:txBody>
      <dsp:txXfrm>
        <a:off x="6034291" y="3049507"/>
        <a:ext cx="1764870" cy="577918"/>
      </dsp:txXfrm>
    </dsp:sp>
    <dsp:sp modelId="{DC2EC183-8A27-422D-A8F2-C7514C149D2B}">
      <dsp:nvSpPr>
        <dsp:cNvPr id="0" name=""/>
        <dsp:cNvSpPr/>
      </dsp:nvSpPr>
      <dsp:spPr>
        <a:xfrm>
          <a:off x="4026695" y="3870151"/>
          <a:ext cx="1764870" cy="577918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b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Kongleveien</a:t>
          </a:r>
          <a: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barnehage</a:t>
          </a:r>
        </a:p>
      </dsp:txBody>
      <dsp:txXfrm>
        <a:off x="4026695" y="3870151"/>
        <a:ext cx="1764870" cy="577918"/>
      </dsp:txXfrm>
    </dsp:sp>
    <dsp:sp modelId="{158D5C3B-646A-4B25-BB85-D56F2ABE35BF}">
      <dsp:nvSpPr>
        <dsp:cNvPr id="0" name=""/>
        <dsp:cNvSpPr/>
      </dsp:nvSpPr>
      <dsp:spPr>
        <a:xfrm>
          <a:off x="6034291" y="3870151"/>
          <a:ext cx="1764870" cy="577918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/>
            <a:t> </a:t>
          </a:r>
          <a:br>
            <a:rPr lang="nb-NO" sz="1400" kern="1200"/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Munkestien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barnehage</a:t>
          </a:r>
        </a:p>
      </dsp:txBody>
      <dsp:txXfrm>
        <a:off x="6034291" y="3870151"/>
        <a:ext cx="1764870" cy="577918"/>
      </dsp:txXfrm>
    </dsp:sp>
    <dsp:sp modelId="{D063A981-966D-4FAF-83D2-6D8FBF4F84CD}">
      <dsp:nvSpPr>
        <dsp:cNvPr id="0" name=""/>
        <dsp:cNvSpPr/>
      </dsp:nvSpPr>
      <dsp:spPr>
        <a:xfrm>
          <a:off x="4026695" y="4690796"/>
          <a:ext cx="1764870" cy="577918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/>
            <a:t> </a:t>
          </a:r>
          <a:br>
            <a:rPr lang="nb-NO" sz="1400" kern="1200"/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Oksval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barnehage</a:t>
          </a:r>
        </a:p>
      </dsp:txBody>
      <dsp:txXfrm>
        <a:off x="4026695" y="4690796"/>
        <a:ext cx="1764870" cy="577918"/>
      </dsp:txXfrm>
    </dsp:sp>
    <dsp:sp modelId="{631A5E54-5B5E-4E5A-98B3-BE3245BB44D9}">
      <dsp:nvSpPr>
        <dsp:cNvPr id="0" name=""/>
        <dsp:cNvSpPr/>
      </dsp:nvSpPr>
      <dsp:spPr>
        <a:xfrm>
          <a:off x="6034291" y="4690796"/>
          <a:ext cx="1764870" cy="577918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/>
            <a:t> </a:t>
          </a:r>
          <a:br>
            <a:rPr lang="nb-NO" sz="1400" kern="1200"/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Sunnhagen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barnehage</a:t>
          </a:r>
        </a:p>
      </dsp:txBody>
      <dsp:txXfrm>
        <a:off x="6034291" y="4690796"/>
        <a:ext cx="1764870" cy="577918"/>
      </dsp:txXfrm>
    </dsp:sp>
    <dsp:sp modelId="{FE9C458B-E646-47D8-8A3D-F76DCAA462D5}">
      <dsp:nvSpPr>
        <dsp:cNvPr id="0" name=""/>
        <dsp:cNvSpPr/>
      </dsp:nvSpPr>
      <dsp:spPr>
        <a:xfrm>
          <a:off x="4026695" y="5511440"/>
          <a:ext cx="1764870" cy="577918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/>
            <a:t> </a:t>
          </a:r>
          <a:br>
            <a:rPr lang="nb-NO" sz="1400" kern="1200"/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Vestsiden</a:t>
          </a:r>
          <a:r>
            <a:rPr lang="nb-NO" sz="1400" kern="1200"/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barnehage</a:t>
          </a:r>
        </a:p>
      </dsp:txBody>
      <dsp:txXfrm>
        <a:off x="4026695" y="5511440"/>
        <a:ext cx="1764870" cy="577918"/>
      </dsp:txXfrm>
    </dsp:sp>
    <dsp:sp modelId="{1973E795-A303-48EC-8297-0F08C1F59EB1}">
      <dsp:nvSpPr>
        <dsp:cNvPr id="0" name=""/>
        <dsp:cNvSpPr/>
      </dsp:nvSpPr>
      <dsp:spPr>
        <a:xfrm>
          <a:off x="9488552" y="1407891"/>
          <a:ext cx="1766595" cy="578483"/>
        </a:xfrm>
        <a:prstGeom prst="rect">
          <a:avLst/>
        </a:prstGeom>
        <a:solidFill>
          <a:srgbClr val="71717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BUF</a:t>
          </a:r>
        </a:p>
      </dsp:txBody>
      <dsp:txXfrm>
        <a:off x="9488552" y="1407891"/>
        <a:ext cx="1766595" cy="578483"/>
      </dsp:txXfrm>
    </dsp:sp>
    <dsp:sp modelId="{5E751751-0E8F-415C-836F-934E2062350F}">
      <dsp:nvSpPr>
        <dsp:cNvPr id="0" name=""/>
        <dsp:cNvSpPr/>
      </dsp:nvSpPr>
      <dsp:spPr>
        <a:xfrm>
          <a:off x="8042124" y="2228863"/>
          <a:ext cx="1766595" cy="578483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Virksomhet</a:t>
          </a: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 </a:t>
          </a:r>
          <a:b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</a:t>
          </a: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unge</a:t>
          </a: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 og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familie</a:t>
          </a:r>
        </a:p>
      </dsp:txBody>
      <dsp:txXfrm>
        <a:off x="8042124" y="2228863"/>
        <a:ext cx="1766595" cy="578483"/>
      </dsp:txXfrm>
    </dsp:sp>
    <dsp:sp modelId="{F7487E2D-7756-482E-A35C-71408F13C7DC}">
      <dsp:nvSpPr>
        <dsp:cNvPr id="0" name=""/>
        <dsp:cNvSpPr/>
      </dsp:nvSpPr>
      <dsp:spPr>
        <a:xfrm>
          <a:off x="8483773" y="3049835"/>
          <a:ext cx="1766595" cy="578483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Barnevern</a:t>
          </a:r>
        </a:p>
      </dsp:txBody>
      <dsp:txXfrm>
        <a:off x="8483773" y="3049835"/>
        <a:ext cx="1766595" cy="578483"/>
      </dsp:txXfrm>
    </dsp:sp>
    <dsp:sp modelId="{F57122E2-51A9-42D5-B94C-BFE3A4BA4124}">
      <dsp:nvSpPr>
        <dsp:cNvPr id="0" name=""/>
        <dsp:cNvSpPr/>
      </dsp:nvSpPr>
      <dsp:spPr>
        <a:xfrm>
          <a:off x="8483773" y="3871282"/>
          <a:ext cx="1766595" cy="578483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Forebyggende</a:t>
          </a: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helse</a:t>
          </a: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 </a:t>
          </a:r>
          <a:b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</a:t>
          </a: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og</a:t>
          </a: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unge</a:t>
          </a:r>
        </a:p>
      </dsp:txBody>
      <dsp:txXfrm>
        <a:off x="8483773" y="3871282"/>
        <a:ext cx="1766595" cy="578483"/>
      </dsp:txXfrm>
    </dsp:sp>
    <dsp:sp modelId="{04F5CEB8-ACE2-453E-84F6-8F47F3ED0216}">
      <dsp:nvSpPr>
        <dsp:cNvPr id="0" name=""/>
        <dsp:cNvSpPr/>
      </dsp:nvSpPr>
      <dsp:spPr>
        <a:xfrm>
          <a:off x="8483773" y="4692728"/>
          <a:ext cx="1766595" cy="578483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PPT</a:t>
          </a:r>
          <a:r>
            <a:rPr lang="nb-NO" sz="14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 og </a:t>
          </a: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førskoleteam</a:t>
          </a:r>
        </a:p>
      </dsp:txBody>
      <dsp:txXfrm>
        <a:off x="8483773" y="4692728"/>
        <a:ext cx="1766595" cy="578483"/>
      </dsp:txXfrm>
    </dsp:sp>
    <dsp:sp modelId="{52E328BB-1F4C-4042-A21E-BA9DE5A3295A}">
      <dsp:nvSpPr>
        <dsp:cNvPr id="0" name=""/>
        <dsp:cNvSpPr/>
      </dsp:nvSpPr>
      <dsp:spPr>
        <a:xfrm>
          <a:off x="8483773" y="5514174"/>
          <a:ext cx="1766595" cy="578483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Psykisk helse </a:t>
          </a:r>
          <a:b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</a:br>
          <a:r>
            <a:rPr lang="nb-NO" sz="1200" kern="120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barn og unge</a:t>
          </a:r>
        </a:p>
      </dsp:txBody>
      <dsp:txXfrm>
        <a:off x="8483773" y="5514174"/>
        <a:ext cx="1766595" cy="5784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4E0EE7-B580-4645-8032-A8044C918644}">
      <dsp:nvSpPr>
        <dsp:cNvPr id="0" name=""/>
        <dsp:cNvSpPr/>
      </dsp:nvSpPr>
      <dsp:spPr>
        <a:xfrm>
          <a:off x="5881093" y="1290023"/>
          <a:ext cx="321049" cy="303078"/>
        </a:xfrm>
        <a:custGeom>
          <a:avLst/>
          <a:gdLst/>
          <a:ahLst/>
          <a:cxnLst/>
          <a:rect l="0" t="0" r="0" b="0"/>
          <a:pathLst>
            <a:path>
              <a:moveTo>
                <a:pt x="321049" y="0"/>
              </a:moveTo>
              <a:lnTo>
                <a:pt x="321049" y="303078"/>
              </a:lnTo>
              <a:lnTo>
                <a:pt x="0" y="3030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03792C-72B2-4C9B-9026-3A59C8642089}">
      <dsp:nvSpPr>
        <dsp:cNvPr id="0" name=""/>
        <dsp:cNvSpPr/>
      </dsp:nvSpPr>
      <dsp:spPr>
        <a:xfrm>
          <a:off x="6202143" y="1290023"/>
          <a:ext cx="5794755" cy="6204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3664"/>
              </a:lnTo>
              <a:lnTo>
                <a:pt x="5794755" y="573664"/>
              </a:lnTo>
              <a:lnTo>
                <a:pt x="5794755" y="6204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68935C-B94B-4E24-8153-5B6BF1D455AE}">
      <dsp:nvSpPr>
        <dsp:cNvPr id="0" name=""/>
        <dsp:cNvSpPr/>
      </dsp:nvSpPr>
      <dsp:spPr>
        <a:xfrm>
          <a:off x="11255104" y="2554170"/>
          <a:ext cx="91440" cy="1097527"/>
        </a:xfrm>
        <a:custGeom>
          <a:avLst/>
          <a:gdLst/>
          <a:ahLst/>
          <a:cxnLst/>
          <a:rect l="0" t="0" r="0" b="0"/>
          <a:pathLst>
            <a:path>
              <a:moveTo>
                <a:pt x="111874" y="0"/>
              </a:moveTo>
              <a:lnTo>
                <a:pt x="111874" y="1097527"/>
              </a:lnTo>
              <a:lnTo>
                <a:pt x="45720" y="109752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F865E8-D1D8-4D32-9563-4FE0789BBE08}">
      <dsp:nvSpPr>
        <dsp:cNvPr id="0" name=""/>
        <dsp:cNvSpPr/>
      </dsp:nvSpPr>
      <dsp:spPr>
        <a:xfrm>
          <a:off x="11255109" y="2554170"/>
          <a:ext cx="91440" cy="390425"/>
        </a:xfrm>
        <a:custGeom>
          <a:avLst/>
          <a:gdLst/>
          <a:ahLst/>
          <a:cxnLst/>
          <a:rect l="0" t="0" r="0" b="0"/>
          <a:pathLst>
            <a:path>
              <a:moveTo>
                <a:pt x="111870" y="0"/>
              </a:moveTo>
              <a:lnTo>
                <a:pt x="111870" y="390425"/>
              </a:lnTo>
              <a:lnTo>
                <a:pt x="45720" y="3904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202221-C154-490D-A0F2-5971BFAB0A7E}">
      <dsp:nvSpPr>
        <dsp:cNvPr id="0" name=""/>
        <dsp:cNvSpPr/>
      </dsp:nvSpPr>
      <dsp:spPr>
        <a:xfrm>
          <a:off x="6202143" y="1290023"/>
          <a:ext cx="4698784" cy="6403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3558"/>
              </a:lnTo>
              <a:lnTo>
                <a:pt x="4698784" y="593558"/>
              </a:lnTo>
              <a:lnTo>
                <a:pt x="4698784" y="64036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435431-3799-4AD7-8181-E5CACBA0B063}">
      <dsp:nvSpPr>
        <dsp:cNvPr id="0" name=""/>
        <dsp:cNvSpPr/>
      </dsp:nvSpPr>
      <dsp:spPr>
        <a:xfrm>
          <a:off x="9918610" y="2573130"/>
          <a:ext cx="156858" cy="1462613"/>
        </a:xfrm>
        <a:custGeom>
          <a:avLst/>
          <a:gdLst/>
          <a:ahLst/>
          <a:cxnLst/>
          <a:rect l="0" t="0" r="0" b="0"/>
          <a:pathLst>
            <a:path>
              <a:moveTo>
                <a:pt x="156858" y="0"/>
              </a:moveTo>
              <a:lnTo>
                <a:pt x="156858" y="1462613"/>
              </a:lnTo>
              <a:lnTo>
                <a:pt x="0" y="14626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79938F-E4DB-47C5-A098-76C62654F574}">
      <dsp:nvSpPr>
        <dsp:cNvPr id="0" name=""/>
        <dsp:cNvSpPr/>
      </dsp:nvSpPr>
      <dsp:spPr>
        <a:xfrm>
          <a:off x="9918610" y="2573130"/>
          <a:ext cx="156858" cy="824029"/>
        </a:xfrm>
        <a:custGeom>
          <a:avLst/>
          <a:gdLst/>
          <a:ahLst/>
          <a:cxnLst/>
          <a:rect l="0" t="0" r="0" b="0"/>
          <a:pathLst>
            <a:path>
              <a:moveTo>
                <a:pt x="156858" y="0"/>
              </a:moveTo>
              <a:lnTo>
                <a:pt x="156858" y="824029"/>
              </a:lnTo>
              <a:lnTo>
                <a:pt x="0" y="82402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D656BF-2C34-42EC-B684-162C55A31115}">
      <dsp:nvSpPr>
        <dsp:cNvPr id="0" name=""/>
        <dsp:cNvSpPr/>
      </dsp:nvSpPr>
      <dsp:spPr>
        <a:xfrm>
          <a:off x="9918610" y="2573130"/>
          <a:ext cx="156858" cy="294308"/>
        </a:xfrm>
        <a:custGeom>
          <a:avLst/>
          <a:gdLst/>
          <a:ahLst/>
          <a:cxnLst/>
          <a:rect l="0" t="0" r="0" b="0"/>
          <a:pathLst>
            <a:path>
              <a:moveTo>
                <a:pt x="156858" y="0"/>
              </a:moveTo>
              <a:lnTo>
                <a:pt x="156858" y="294308"/>
              </a:lnTo>
              <a:lnTo>
                <a:pt x="0" y="29430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1811DE-58C8-4BD0-A20D-3ADE722A011F}">
      <dsp:nvSpPr>
        <dsp:cNvPr id="0" name=""/>
        <dsp:cNvSpPr/>
      </dsp:nvSpPr>
      <dsp:spPr>
        <a:xfrm>
          <a:off x="6202143" y="1290023"/>
          <a:ext cx="3361358" cy="6398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3056"/>
              </a:lnTo>
              <a:lnTo>
                <a:pt x="3361358" y="593056"/>
              </a:lnTo>
              <a:lnTo>
                <a:pt x="3361358" y="6398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01ABE1-B2FD-40F6-B2F6-AA6606FC06D0}">
      <dsp:nvSpPr>
        <dsp:cNvPr id="0" name=""/>
        <dsp:cNvSpPr/>
      </dsp:nvSpPr>
      <dsp:spPr>
        <a:xfrm>
          <a:off x="8499369" y="2556118"/>
          <a:ext cx="91440" cy="3518882"/>
        </a:xfrm>
        <a:custGeom>
          <a:avLst/>
          <a:gdLst/>
          <a:ahLst/>
          <a:cxnLst/>
          <a:rect l="0" t="0" r="0" b="0"/>
          <a:pathLst>
            <a:path>
              <a:moveTo>
                <a:pt x="106472" y="0"/>
              </a:moveTo>
              <a:lnTo>
                <a:pt x="106472" y="3518882"/>
              </a:lnTo>
              <a:lnTo>
                <a:pt x="45720" y="351888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710CE8-5444-4AF7-A5D4-4A56B0B2DA28}">
      <dsp:nvSpPr>
        <dsp:cNvPr id="0" name=""/>
        <dsp:cNvSpPr/>
      </dsp:nvSpPr>
      <dsp:spPr>
        <a:xfrm>
          <a:off x="8499369" y="2556118"/>
          <a:ext cx="91440" cy="2959925"/>
        </a:xfrm>
        <a:custGeom>
          <a:avLst/>
          <a:gdLst/>
          <a:ahLst/>
          <a:cxnLst/>
          <a:rect l="0" t="0" r="0" b="0"/>
          <a:pathLst>
            <a:path>
              <a:moveTo>
                <a:pt x="106472" y="0"/>
              </a:moveTo>
              <a:lnTo>
                <a:pt x="106472" y="2959925"/>
              </a:lnTo>
              <a:lnTo>
                <a:pt x="45720" y="29599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C130AB-7370-4846-BE11-CFBC0FBEE386}">
      <dsp:nvSpPr>
        <dsp:cNvPr id="0" name=""/>
        <dsp:cNvSpPr/>
      </dsp:nvSpPr>
      <dsp:spPr>
        <a:xfrm>
          <a:off x="8499369" y="2556118"/>
          <a:ext cx="91440" cy="2430204"/>
        </a:xfrm>
        <a:custGeom>
          <a:avLst/>
          <a:gdLst/>
          <a:ahLst/>
          <a:cxnLst/>
          <a:rect l="0" t="0" r="0" b="0"/>
          <a:pathLst>
            <a:path>
              <a:moveTo>
                <a:pt x="106472" y="0"/>
              </a:moveTo>
              <a:lnTo>
                <a:pt x="106472" y="2430204"/>
              </a:lnTo>
              <a:lnTo>
                <a:pt x="45720" y="243020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055EAE-730D-4562-A917-E2164576A011}">
      <dsp:nvSpPr>
        <dsp:cNvPr id="0" name=""/>
        <dsp:cNvSpPr/>
      </dsp:nvSpPr>
      <dsp:spPr>
        <a:xfrm>
          <a:off x="8499369" y="2556118"/>
          <a:ext cx="91440" cy="1900483"/>
        </a:xfrm>
        <a:custGeom>
          <a:avLst/>
          <a:gdLst/>
          <a:ahLst/>
          <a:cxnLst/>
          <a:rect l="0" t="0" r="0" b="0"/>
          <a:pathLst>
            <a:path>
              <a:moveTo>
                <a:pt x="106472" y="0"/>
              </a:moveTo>
              <a:lnTo>
                <a:pt x="106472" y="1900483"/>
              </a:lnTo>
              <a:lnTo>
                <a:pt x="45720" y="190048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3F6BDE-F6E3-4025-8EB6-E98D80539DCD}">
      <dsp:nvSpPr>
        <dsp:cNvPr id="0" name=""/>
        <dsp:cNvSpPr/>
      </dsp:nvSpPr>
      <dsp:spPr>
        <a:xfrm>
          <a:off x="8499369" y="2556118"/>
          <a:ext cx="91440" cy="1370762"/>
        </a:xfrm>
        <a:custGeom>
          <a:avLst/>
          <a:gdLst/>
          <a:ahLst/>
          <a:cxnLst/>
          <a:rect l="0" t="0" r="0" b="0"/>
          <a:pathLst>
            <a:path>
              <a:moveTo>
                <a:pt x="106472" y="0"/>
              </a:moveTo>
              <a:lnTo>
                <a:pt x="106472" y="1370762"/>
              </a:lnTo>
              <a:lnTo>
                <a:pt x="45720" y="13707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F04DFD-9FBF-4251-82C4-3A9A042C45BB}">
      <dsp:nvSpPr>
        <dsp:cNvPr id="0" name=""/>
        <dsp:cNvSpPr/>
      </dsp:nvSpPr>
      <dsp:spPr>
        <a:xfrm>
          <a:off x="8499369" y="2556118"/>
          <a:ext cx="91440" cy="841041"/>
        </a:xfrm>
        <a:custGeom>
          <a:avLst/>
          <a:gdLst/>
          <a:ahLst/>
          <a:cxnLst/>
          <a:rect l="0" t="0" r="0" b="0"/>
          <a:pathLst>
            <a:path>
              <a:moveTo>
                <a:pt x="106472" y="0"/>
              </a:moveTo>
              <a:lnTo>
                <a:pt x="106472" y="841041"/>
              </a:lnTo>
              <a:lnTo>
                <a:pt x="45720" y="8410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BA22F5-8BF1-4702-8CC7-0CBBA0F6C23F}">
      <dsp:nvSpPr>
        <dsp:cNvPr id="0" name=""/>
        <dsp:cNvSpPr/>
      </dsp:nvSpPr>
      <dsp:spPr>
        <a:xfrm>
          <a:off x="8499369" y="2556118"/>
          <a:ext cx="91440" cy="311320"/>
        </a:xfrm>
        <a:custGeom>
          <a:avLst/>
          <a:gdLst/>
          <a:ahLst/>
          <a:cxnLst/>
          <a:rect l="0" t="0" r="0" b="0"/>
          <a:pathLst>
            <a:path>
              <a:moveTo>
                <a:pt x="106472" y="0"/>
              </a:moveTo>
              <a:lnTo>
                <a:pt x="106472" y="311320"/>
              </a:lnTo>
              <a:lnTo>
                <a:pt x="45720" y="3113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72A2A1-D502-475E-8620-1ACAE0DD2369}">
      <dsp:nvSpPr>
        <dsp:cNvPr id="0" name=""/>
        <dsp:cNvSpPr/>
      </dsp:nvSpPr>
      <dsp:spPr>
        <a:xfrm>
          <a:off x="6202143" y="1290023"/>
          <a:ext cx="1891732" cy="6228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6045"/>
              </a:lnTo>
              <a:lnTo>
                <a:pt x="1891732" y="576045"/>
              </a:lnTo>
              <a:lnTo>
                <a:pt x="1891732" y="622847"/>
              </a:lnTo>
            </a:path>
          </a:pathLst>
        </a:custGeom>
        <a:noFill/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5DB0E2-3354-4D8C-A189-674B73A8C26F}">
      <dsp:nvSpPr>
        <dsp:cNvPr id="0" name=""/>
        <dsp:cNvSpPr/>
      </dsp:nvSpPr>
      <dsp:spPr>
        <a:xfrm>
          <a:off x="5846147" y="2564427"/>
          <a:ext cx="113891" cy="35257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5700"/>
              </a:lnTo>
              <a:lnTo>
                <a:pt x="113891" y="352570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A3D113-FBB3-4CAE-88FC-061206A6D193}">
      <dsp:nvSpPr>
        <dsp:cNvPr id="0" name=""/>
        <dsp:cNvSpPr/>
      </dsp:nvSpPr>
      <dsp:spPr>
        <a:xfrm>
          <a:off x="5751661" y="2564427"/>
          <a:ext cx="91440" cy="3527183"/>
        </a:xfrm>
        <a:custGeom>
          <a:avLst/>
          <a:gdLst/>
          <a:ahLst/>
          <a:cxnLst/>
          <a:rect l="0" t="0" r="0" b="0"/>
          <a:pathLst>
            <a:path>
              <a:moveTo>
                <a:pt x="94485" y="0"/>
              </a:moveTo>
              <a:lnTo>
                <a:pt x="94485" y="3527183"/>
              </a:lnTo>
              <a:lnTo>
                <a:pt x="45720" y="352718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11D737-9B62-4845-9DC3-463067D86878}">
      <dsp:nvSpPr>
        <dsp:cNvPr id="0" name=""/>
        <dsp:cNvSpPr/>
      </dsp:nvSpPr>
      <dsp:spPr>
        <a:xfrm>
          <a:off x="5800427" y="2564427"/>
          <a:ext cx="91440" cy="29488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48817"/>
              </a:lnTo>
              <a:lnTo>
                <a:pt x="92477" y="294881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85827A-AAF2-4D61-9F02-E92910BFCDEE}">
      <dsp:nvSpPr>
        <dsp:cNvPr id="0" name=""/>
        <dsp:cNvSpPr/>
      </dsp:nvSpPr>
      <dsp:spPr>
        <a:xfrm>
          <a:off x="5716683" y="2564427"/>
          <a:ext cx="91440" cy="2948817"/>
        </a:xfrm>
        <a:custGeom>
          <a:avLst/>
          <a:gdLst/>
          <a:ahLst/>
          <a:cxnLst/>
          <a:rect l="0" t="0" r="0" b="0"/>
          <a:pathLst>
            <a:path>
              <a:moveTo>
                <a:pt x="129464" y="0"/>
              </a:moveTo>
              <a:lnTo>
                <a:pt x="129464" y="2948817"/>
              </a:lnTo>
              <a:lnTo>
                <a:pt x="45720" y="294881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83ABA3-4DC3-4847-BC71-F27DAFB4603B}">
      <dsp:nvSpPr>
        <dsp:cNvPr id="0" name=""/>
        <dsp:cNvSpPr/>
      </dsp:nvSpPr>
      <dsp:spPr>
        <a:xfrm>
          <a:off x="5800427" y="2564427"/>
          <a:ext cx="91440" cy="24196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613"/>
              </a:lnTo>
              <a:lnTo>
                <a:pt x="92477" y="24196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088361-5B8A-4242-B140-A3E0CDF9041A}">
      <dsp:nvSpPr>
        <dsp:cNvPr id="0" name=""/>
        <dsp:cNvSpPr/>
      </dsp:nvSpPr>
      <dsp:spPr>
        <a:xfrm>
          <a:off x="5716683" y="2564427"/>
          <a:ext cx="91440" cy="2419613"/>
        </a:xfrm>
        <a:custGeom>
          <a:avLst/>
          <a:gdLst/>
          <a:ahLst/>
          <a:cxnLst/>
          <a:rect l="0" t="0" r="0" b="0"/>
          <a:pathLst>
            <a:path>
              <a:moveTo>
                <a:pt x="129464" y="0"/>
              </a:moveTo>
              <a:lnTo>
                <a:pt x="129464" y="2419613"/>
              </a:lnTo>
              <a:lnTo>
                <a:pt x="45720" y="24196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5A5C42-2A9F-4EA4-9A95-D93339192455}">
      <dsp:nvSpPr>
        <dsp:cNvPr id="0" name=""/>
        <dsp:cNvSpPr/>
      </dsp:nvSpPr>
      <dsp:spPr>
        <a:xfrm>
          <a:off x="5800427" y="2564427"/>
          <a:ext cx="91440" cy="18904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0410"/>
              </a:lnTo>
              <a:lnTo>
                <a:pt x="92477" y="18904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E262F9-8263-4488-A208-ECA695945D7F}">
      <dsp:nvSpPr>
        <dsp:cNvPr id="0" name=""/>
        <dsp:cNvSpPr/>
      </dsp:nvSpPr>
      <dsp:spPr>
        <a:xfrm>
          <a:off x="5716683" y="2564427"/>
          <a:ext cx="91440" cy="1890410"/>
        </a:xfrm>
        <a:custGeom>
          <a:avLst/>
          <a:gdLst/>
          <a:ahLst/>
          <a:cxnLst/>
          <a:rect l="0" t="0" r="0" b="0"/>
          <a:pathLst>
            <a:path>
              <a:moveTo>
                <a:pt x="129464" y="0"/>
              </a:moveTo>
              <a:lnTo>
                <a:pt x="129464" y="1890410"/>
              </a:lnTo>
              <a:lnTo>
                <a:pt x="45720" y="18904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2A320A-6903-48D8-B324-5AF86E9C271F}">
      <dsp:nvSpPr>
        <dsp:cNvPr id="0" name=""/>
        <dsp:cNvSpPr/>
      </dsp:nvSpPr>
      <dsp:spPr>
        <a:xfrm>
          <a:off x="5800427" y="2564427"/>
          <a:ext cx="91440" cy="13612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61206"/>
              </a:lnTo>
              <a:lnTo>
                <a:pt x="92477" y="136120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2F1D68-E94D-4ADA-9858-7E59855CB696}">
      <dsp:nvSpPr>
        <dsp:cNvPr id="0" name=""/>
        <dsp:cNvSpPr/>
      </dsp:nvSpPr>
      <dsp:spPr>
        <a:xfrm>
          <a:off x="5716683" y="2564427"/>
          <a:ext cx="91440" cy="1361206"/>
        </a:xfrm>
        <a:custGeom>
          <a:avLst/>
          <a:gdLst/>
          <a:ahLst/>
          <a:cxnLst/>
          <a:rect l="0" t="0" r="0" b="0"/>
          <a:pathLst>
            <a:path>
              <a:moveTo>
                <a:pt x="129464" y="0"/>
              </a:moveTo>
              <a:lnTo>
                <a:pt x="129464" y="1361206"/>
              </a:lnTo>
              <a:lnTo>
                <a:pt x="45720" y="136120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DC1A4E-8283-4573-8FD1-3B4550FD3ACE}">
      <dsp:nvSpPr>
        <dsp:cNvPr id="0" name=""/>
        <dsp:cNvSpPr/>
      </dsp:nvSpPr>
      <dsp:spPr>
        <a:xfrm>
          <a:off x="5800427" y="2564427"/>
          <a:ext cx="91440" cy="8320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32002"/>
              </a:lnTo>
              <a:lnTo>
                <a:pt x="92477" y="8320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7F132C-0CB9-4F7E-B40A-6A3904D0D1B7}">
      <dsp:nvSpPr>
        <dsp:cNvPr id="0" name=""/>
        <dsp:cNvSpPr/>
      </dsp:nvSpPr>
      <dsp:spPr>
        <a:xfrm>
          <a:off x="5716683" y="2564427"/>
          <a:ext cx="91440" cy="832002"/>
        </a:xfrm>
        <a:custGeom>
          <a:avLst/>
          <a:gdLst/>
          <a:ahLst/>
          <a:cxnLst/>
          <a:rect l="0" t="0" r="0" b="0"/>
          <a:pathLst>
            <a:path>
              <a:moveTo>
                <a:pt x="129464" y="0"/>
              </a:moveTo>
              <a:lnTo>
                <a:pt x="129464" y="832002"/>
              </a:lnTo>
              <a:lnTo>
                <a:pt x="45720" y="8320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2C328C-45F1-4597-B58F-BE7F12F5189E}">
      <dsp:nvSpPr>
        <dsp:cNvPr id="0" name=""/>
        <dsp:cNvSpPr/>
      </dsp:nvSpPr>
      <dsp:spPr>
        <a:xfrm>
          <a:off x="5800427" y="2564427"/>
          <a:ext cx="91440" cy="3027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2798"/>
              </a:lnTo>
              <a:lnTo>
                <a:pt x="92477" y="30279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12AA0D-A254-4D9D-9CA3-68B8D4999DF6}">
      <dsp:nvSpPr>
        <dsp:cNvPr id="0" name=""/>
        <dsp:cNvSpPr/>
      </dsp:nvSpPr>
      <dsp:spPr>
        <a:xfrm>
          <a:off x="5716683" y="2564427"/>
          <a:ext cx="91440" cy="302798"/>
        </a:xfrm>
        <a:custGeom>
          <a:avLst/>
          <a:gdLst/>
          <a:ahLst/>
          <a:cxnLst/>
          <a:rect l="0" t="0" r="0" b="0"/>
          <a:pathLst>
            <a:path>
              <a:moveTo>
                <a:pt x="129464" y="0"/>
              </a:moveTo>
              <a:lnTo>
                <a:pt x="129464" y="302798"/>
              </a:lnTo>
              <a:lnTo>
                <a:pt x="45720" y="30279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C0DDA3-8EB9-461B-94FA-1C89077D714A}">
      <dsp:nvSpPr>
        <dsp:cNvPr id="0" name=""/>
        <dsp:cNvSpPr/>
      </dsp:nvSpPr>
      <dsp:spPr>
        <a:xfrm>
          <a:off x="5846147" y="1290023"/>
          <a:ext cx="355996" cy="631156"/>
        </a:xfrm>
        <a:custGeom>
          <a:avLst/>
          <a:gdLst/>
          <a:ahLst/>
          <a:cxnLst/>
          <a:rect l="0" t="0" r="0" b="0"/>
          <a:pathLst>
            <a:path>
              <a:moveTo>
                <a:pt x="355996" y="0"/>
              </a:moveTo>
              <a:lnTo>
                <a:pt x="355996" y="584353"/>
              </a:lnTo>
              <a:lnTo>
                <a:pt x="0" y="584353"/>
              </a:lnTo>
              <a:lnTo>
                <a:pt x="0" y="6311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472430-593E-44F3-8039-09CCD23AAEE1}">
      <dsp:nvSpPr>
        <dsp:cNvPr id="0" name=""/>
        <dsp:cNvSpPr/>
      </dsp:nvSpPr>
      <dsp:spPr>
        <a:xfrm>
          <a:off x="2888707" y="2555495"/>
          <a:ext cx="91440" cy="352920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29209"/>
              </a:lnTo>
              <a:lnTo>
                <a:pt x="132109" y="352920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12828A-E052-4D55-B872-6CA8246FABCC}">
      <dsp:nvSpPr>
        <dsp:cNvPr id="0" name=""/>
        <dsp:cNvSpPr/>
      </dsp:nvSpPr>
      <dsp:spPr>
        <a:xfrm>
          <a:off x="2830924" y="2555495"/>
          <a:ext cx="91440" cy="3524788"/>
        </a:xfrm>
        <a:custGeom>
          <a:avLst/>
          <a:gdLst/>
          <a:ahLst/>
          <a:cxnLst/>
          <a:rect l="0" t="0" r="0" b="0"/>
          <a:pathLst>
            <a:path>
              <a:moveTo>
                <a:pt x="103502" y="0"/>
              </a:moveTo>
              <a:lnTo>
                <a:pt x="103502" y="3524788"/>
              </a:lnTo>
              <a:lnTo>
                <a:pt x="45720" y="352478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9EE7B7-14FE-43A0-B156-D8974A150DBB}">
      <dsp:nvSpPr>
        <dsp:cNvPr id="0" name=""/>
        <dsp:cNvSpPr/>
      </dsp:nvSpPr>
      <dsp:spPr>
        <a:xfrm>
          <a:off x="2934427" y="2555495"/>
          <a:ext cx="112435" cy="2981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1871"/>
              </a:lnTo>
              <a:lnTo>
                <a:pt x="112435" y="29818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0244A8-1F9F-4A7A-A32E-1B1C9F3C95B8}">
      <dsp:nvSpPr>
        <dsp:cNvPr id="0" name=""/>
        <dsp:cNvSpPr/>
      </dsp:nvSpPr>
      <dsp:spPr>
        <a:xfrm>
          <a:off x="2808534" y="2555495"/>
          <a:ext cx="91440" cy="2971894"/>
        </a:xfrm>
        <a:custGeom>
          <a:avLst/>
          <a:gdLst/>
          <a:ahLst/>
          <a:cxnLst/>
          <a:rect l="0" t="0" r="0" b="0"/>
          <a:pathLst>
            <a:path>
              <a:moveTo>
                <a:pt x="125892" y="0"/>
              </a:moveTo>
              <a:lnTo>
                <a:pt x="125892" y="2971894"/>
              </a:lnTo>
              <a:lnTo>
                <a:pt x="45720" y="29718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6D4398-DCCE-4CE3-B440-865D2330C5B8}">
      <dsp:nvSpPr>
        <dsp:cNvPr id="0" name=""/>
        <dsp:cNvSpPr/>
      </dsp:nvSpPr>
      <dsp:spPr>
        <a:xfrm>
          <a:off x="2888707" y="2555495"/>
          <a:ext cx="91440" cy="24036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03657"/>
              </a:lnTo>
              <a:lnTo>
                <a:pt x="127607" y="240365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5D6C7C-1A84-4068-A5A7-E37948C8175F}">
      <dsp:nvSpPr>
        <dsp:cNvPr id="0" name=""/>
        <dsp:cNvSpPr/>
      </dsp:nvSpPr>
      <dsp:spPr>
        <a:xfrm>
          <a:off x="2828262" y="2555495"/>
          <a:ext cx="106165" cy="2430674"/>
        </a:xfrm>
        <a:custGeom>
          <a:avLst/>
          <a:gdLst/>
          <a:ahLst/>
          <a:cxnLst/>
          <a:rect l="0" t="0" r="0" b="0"/>
          <a:pathLst>
            <a:path>
              <a:moveTo>
                <a:pt x="106165" y="0"/>
              </a:moveTo>
              <a:lnTo>
                <a:pt x="106165" y="2430674"/>
              </a:lnTo>
              <a:lnTo>
                <a:pt x="0" y="24306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807DE2-4687-4396-AC24-E27FDB3DDA61}">
      <dsp:nvSpPr>
        <dsp:cNvPr id="0" name=""/>
        <dsp:cNvSpPr/>
      </dsp:nvSpPr>
      <dsp:spPr>
        <a:xfrm>
          <a:off x="2888707" y="2555495"/>
          <a:ext cx="91440" cy="18902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0262"/>
              </a:lnTo>
              <a:lnTo>
                <a:pt x="125042" y="18902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4B698B-0114-4D4F-8B40-67CA65213231}">
      <dsp:nvSpPr>
        <dsp:cNvPr id="0" name=""/>
        <dsp:cNvSpPr/>
      </dsp:nvSpPr>
      <dsp:spPr>
        <a:xfrm>
          <a:off x="2807893" y="2555495"/>
          <a:ext cx="91440" cy="1907168"/>
        </a:xfrm>
        <a:custGeom>
          <a:avLst/>
          <a:gdLst/>
          <a:ahLst/>
          <a:cxnLst/>
          <a:rect l="0" t="0" r="0" b="0"/>
          <a:pathLst>
            <a:path>
              <a:moveTo>
                <a:pt x="126534" y="0"/>
              </a:moveTo>
              <a:lnTo>
                <a:pt x="126534" y="1907168"/>
              </a:lnTo>
              <a:lnTo>
                <a:pt x="45720" y="19071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9F1931-81AF-4A17-A166-AC089E100662}">
      <dsp:nvSpPr>
        <dsp:cNvPr id="0" name=""/>
        <dsp:cNvSpPr/>
      </dsp:nvSpPr>
      <dsp:spPr>
        <a:xfrm>
          <a:off x="2888707" y="2555495"/>
          <a:ext cx="91440" cy="13526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52606"/>
              </a:lnTo>
              <a:lnTo>
                <a:pt x="133498" y="135260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6B9E2F-5601-43AC-A37C-A01C11242342}">
      <dsp:nvSpPr>
        <dsp:cNvPr id="0" name=""/>
        <dsp:cNvSpPr/>
      </dsp:nvSpPr>
      <dsp:spPr>
        <a:xfrm>
          <a:off x="2799441" y="2555495"/>
          <a:ext cx="91440" cy="1361058"/>
        </a:xfrm>
        <a:custGeom>
          <a:avLst/>
          <a:gdLst/>
          <a:ahLst/>
          <a:cxnLst/>
          <a:rect l="0" t="0" r="0" b="0"/>
          <a:pathLst>
            <a:path>
              <a:moveTo>
                <a:pt x="134986" y="0"/>
              </a:moveTo>
              <a:lnTo>
                <a:pt x="134986" y="1361058"/>
              </a:lnTo>
              <a:lnTo>
                <a:pt x="45720" y="136105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BBCC52-7890-4840-B5C1-9F40BF5DD8DA}">
      <dsp:nvSpPr>
        <dsp:cNvPr id="0" name=""/>
        <dsp:cNvSpPr/>
      </dsp:nvSpPr>
      <dsp:spPr>
        <a:xfrm>
          <a:off x="2934427" y="2555495"/>
          <a:ext cx="96226" cy="8572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7210"/>
              </a:lnTo>
              <a:lnTo>
                <a:pt x="96226" y="8572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91978E-D5E2-4B24-AE45-E2BF14BE6F34}">
      <dsp:nvSpPr>
        <dsp:cNvPr id="0" name=""/>
        <dsp:cNvSpPr/>
      </dsp:nvSpPr>
      <dsp:spPr>
        <a:xfrm>
          <a:off x="2836709" y="2555495"/>
          <a:ext cx="97717" cy="857210"/>
        </a:xfrm>
        <a:custGeom>
          <a:avLst/>
          <a:gdLst/>
          <a:ahLst/>
          <a:cxnLst/>
          <a:rect l="0" t="0" r="0" b="0"/>
          <a:pathLst>
            <a:path>
              <a:moveTo>
                <a:pt x="97717" y="0"/>
              </a:moveTo>
              <a:lnTo>
                <a:pt x="97717" y="857210"/>
              </a:lnTo>
              <a:lnTo>
                <a:pt x="0" y="8572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84AC5D-B894-46BC-9CCD-72C4D9B442AA}">
      <dsp:nvSpPr>
        <dsp:cNvPr id="0" name=""/>
        <dsp:cNvSpPr/>
      </dsp:nvSpPr>
      <dsp:spPr>
        <a:xfrm>
          <a:off x="2888707" y="2555495"/>
          <a:ext cx="91440" cy="3111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1102"/>
              </a:lnTo>
              <a:lnTo>
                <a:pt x="125046" y="3111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9C02CD-AD91-4063-9E66-4FFA6C087393}">
      <dsp:nvSpPr>
        <dsp:cNvPr id="0" name=""/>
        <dsp:cNvSpPr/>
      </dsp:nvSpPr>
      <dsp:spPr>
        <a:xfrm>
          <a:off x="2833244" y="2555495"/>
          <a:ext cx="91440" cy="311102"/>
        </a:xfrm>
        <a:custGeom>
          <a:avLst/>
          <a:gdLst/>
          <a:ahLst/>
          <a:cxnLst/>
          <a:rect l="0" t="0" r="0" b="0"/>
          <a:pathLst>
            <a:path>
              <a:moveTo>
                <a:pt x="101182" y="0"/>
              </a:moveTo>
              <a:lnTo>
                <a:pt x="101182" y="311102"/>
              </a:lnTo>
              <a:lnTo>
                <a:pt x="45720" y="3111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DCC80C-C9E0-423C-92EE-B8590C207FD2}">
      <dsp:nvSpPr>
        <dsp:cNvPr id="0" name=""/>
        <dsp:cNvSpPr/>
      </dsp:nvSpPr>
      <dsp:spPr>
        <a:xfrm>
          <a:off x="2934427" y="1290023"/>
          <a:ext cx="3267715" cy="622852"/>
        </a:xfrm>
        <a:custGeom>
          <a:avLst/>
          <a:gdLst/>
          <a:ahLst/>
          <a:cxnLst/>
          <a:rect l="0" t="0" r="0" b="0"/>
          <a:pathLst>
            <a:path>
              <a:moveTo>
                <a:pt x="3267715" y="0"/>
              </a:moveTo>
              <a:lnTo>
                <a:pt x="3267715" y="576049"/>
              </a:lnTo>
              <a:lnTo>
                <a:pt x="0" y="576049"/>
              </a:lnTo>
              <a:lnTo>
                <a:pt x="0" y="62285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E14B98-9EAD-432E-9F9C-CA4DCE8AB294}">
      <dsp:nvSpPr>
        <dsp:cNvPr id="0" name=""/>
        <dsp:cNvSpPr/>
      </dsp:nvSpPr>
      <dsp:spPr>
        <a:xfrm>
          <a:off x="140062" y="2546524"/>
          <a:ext cx="102540" cy="1936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6866"/>
              </a:lnTo>
              <a:lnTo>
                <a:pt x="102540" y="19368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4BB519-8D22-4BA3-AC08-19ADECA1AE5B}">
      <dsp:nvSpPr>
        <dsp:cNvPr id="0" name=""/>
        <dsp:cNvSpPr/>
      </dsp:nvSpPr>
      <dsp:spPr>
        <a:xfrm>
          <a:off x="140062" y="2546524"/>
          <a:ext cx="102540" cy="13675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7509"/>
              </a:lnTo>
              <a:lnTo>
                <a:pt x="102540" y="136750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043EA7-7A89-46B5-B666-AABF8DF08EAE}">
      <dsp:nvSpPr>
        <dsp:cNvPr id="0" name=""/>
        <dsp:cNvSpPr/>
      </dsp:nvSpPr>
      <dsp:spPr>
        <a:xfrm>
          <a:off x="140062" y="2546524"/>
          <a:ext cx="102540" cy="860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0469"/>
              </a:lnTo>
              <a:lnTo>
                <a:pt x="102540" y="8604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DB5465-D239-47A9-99BA-6CD8F5A353BE}">
      <dsp:nvSpPr>
        <dsp:cNvPr id="0" name=""/>
        <dsp:cNvSpPr/>
      </dsp:nvSpPr>
      <dsp:spPr>
        <a:xfrm>
          <a:off x="140062" y="2546524"/>
          <a:ext cx="102540" cy="302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2938"/>
              </a:lnTo>
              <a:lnTo>
                <a:pt x="102540" y="30293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7A21DC-4BA6-432B-BA3B-3BFDEA4DF522}">
      <dsp:nvSpPr>
        <dsp:cNvPr id="0" name=""/>
        <dsp:cNvSpPr/>
      </dsp:nvSpPr>
      <dsp:spPr>
        <a:xfrm>
          <a:off x="652028" y="1290023"/>
          <a:ext cx="5550115" cy="613253"/>
        </a:xfrm>
        <a:custGeom>
          <a:avLst/>
          <a:gdLst/>
          <a:ahLst/>
          <a:cxnLst/>
          <a:rect l="0" t="0" r="0" b="0"/>
          <a:pathLst>
            <a:path>
              <a:moveTo>
                <a:pt x="5550115" y="0"/>
              </a:moveTo>
              <a:lnTo>
                <a:pt x="5550115" y="566450"/>
              </a:lnTo>
              <a:lnTo>
                <a:pt x="0" y="566450"/>
              </a:lnTo>
              <a:lnTo>
                <a:pt x="0" y="6132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EAC602-1097-45B0-9AC3-23B85639288F}">
      <dsp:nvSpPr>
        <dsp:cNvPr id="0" name=""/>
        <dsp:cNvSpPr/>
      </dsp:nvSpPr>
      <dsp:spPr>
        <a:xfrm>
          <a:off x="4863930" y="731224"/>
          <a:ext cx="2676426" cy="558799"/>
        </a:xfrm>
        <a:prstGeom prst="rect">
          <a:avLst/>
        </a:prstGeom>
        <a:solidFill>
          <a:schemeClr val="tx1">
            <a:lumMod val="65000"/>
            <a:lumOff val="3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>
              <a:latin typeface="Calibri" panose="020F0502020204030204"/>
              <a:ea typeface="+mn-ea"/>
              <a:cs typeface="+mn-cs"/>
            </a:rPr>
            <a:t> Helse, omsorg og sosial</a:t>
          </a:r>
        </a:p>
      </dsp:txBody>
      <dsp:txXfrm>
        <a:off x="4863930" y="731224"/>
        <a:ext cx="2676426" cy="558799"/>
      </dsp:txXfrm>
    </dsp:sp>
    <dsp:sp modelId="{A930E112-770B-43C4-8883-ACECB73DEC45}">
      <dsp:nvSpPr>
        <dsp:cNvPr id="0" name=""/>
        <dsp:cNvSpPr/>
      </dsp:nvSpPr>
      <dsp:spPr>
        <a:xfrm>
          <a:off x="12070" y="1903277"/>
          <a:ext cx="1279914" cy="64324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>
              <a:latin typeface="Calibri" panose="020F0502020204030204"/>
              <a:ea typeface="+mn-ea"/>
              <a:cs typeface="+mn-cs"/>
            </a:rPr>
            <a:t>Virksomhet</a:t>
          </a:r>
          <a:br>
            <a:rPr lang="nb-NO" sz="1100" kern="1200" dirty="0">
              <a:latin typeface="+mn-lt"/>
            </a:rPr>
          </a:br>
          <a:r>
            <a:rPr lang="nb-NO" sz="1100" kern="1200" dirty="0">
              <a:latin typeface="Calibri" panose="020F0502020204030204"/>
              <a:ea typeface="+mn-ea"/>
              <a:cs typeface="+mn-cs"/>
            </a:rPr>
            <a:t>Forebyggende</a:t>
          </a:r>
          <a:r>
            <a:rPr lang="nb-NO" sz="1100" kern="1200" dirty="0">
              <a:latin typeface="+mn-lt"/>
            </a:rPr>
            <a:t> og behandlende tjenester til voksne</a:t>
          </a:r>
        </a:p>
      </dsp:txBody>
      <dsp:txXfrm>
        <a:off x="12070" y="1903277"/>
        <a:ext cx="1279914" cy="643246"/>
      </dsp:txXfrm>
    </dsp:sp>
    <dsp:sp modelId="{12D51615-21EE-4CC0-972F-DC3A42C9F65B}">
      <dsp:nvSpPr>
        <dsp:cNvPr id="0" name=""/>
        <dsp:cNvSpPr/>
      </dsp:nvSpPr>
      <dsp:spPr>
        <a:xfrm>
          <a:off x="242602" y="2631404"/>
          <a:ext cx="1279914" cy="4361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 err="1">
              <a:latin typeface="Calibri" panose="020F0502020204030204"/>
              <a:ea typeface="+mn-ea"/>
              <a:cs typeface="+mn-cs"/>
            </a:rPr>
            <a:t>Fysio</a:t>
          </a:r>
          <a:r>
            <a:rPr lang="nb-NO" sz="1100" kern="1200" dirty="0">
              <a:latin typeface="Calibri" panose="020F0502020204030204"/>
              <a:ea typeface="+mn-ea"/>
              <a:cs typeface="+mn-cs"/>
            </a:rPr>
            <a:t>-</a:t>
          </a:r>
          <a:r>
            <a:rPr lang="nb-NO" sz="1100" kern="1200" dirty="0"/>
            <a:t> og </a:t>
          </a:r>
          <a:r>
            <a:rPr lang="nb-NO" sz="1100" kern="1200" dirty="0">
              <a:latin typeface="Calibri" panose="020F0502020204030204"/>
              <a:ea typeface="+mn-ea"/>
              <a:cs typeface="+mn-cs"/>
            </a:rPr>
            <a:t>ergoterapi</a:t>
          </a:r>
          <a:r>
            <a:rPr lang="nb-NO" sz="1100" kern="1200" dirty="0"/>
            <a:t> </a:t>
          </a:r>
          <a:br>
            <a:rPr lang="nb-NO" sz="1100" kern="1200" dirty="0"/>
          </a:br>
          <a:r>
            <a:rPr lang="nb-NO" sz="1100" kern="1200" dirty="0"/>
            <a:t>til voksne</a:t>
          </a:r>
        </a:p>
      </dsp:txBody>
      <dsp:txXfrm>
        <a:off x="242602" y="2631404"/>
        <a:ext cx="1279914" cy="436115"/>
      </dsp:txXfrm>
    </dsp:sp>
    <dsp:sp modelId="{60CC771E-C7F1-4D9C-84E1-043CAC7A42E4}">
      <dsp:nvSpPr>
        <dsp:cNvPr id="0" name=""/>
        <dsp:cNvSpPr/>
      </dsp:nvSpPr>
      <dsp:spPr>
        <a:xfrm>
          <a:off x="242602" y="3188935"/>
          <a:ext cx="1241817" cy="4361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>
              <a:latin typeface="Calibri" panose="020F0502020204030204"/>
              <a:ea typeface="+mn-ea"/>
              <a:cs typeface="+mn-cs"/>
            </a:rPr>
            <a:t>Tildelingsteam</a:t>
          </a:r>
        </a:p>
      </dsp:txBody>
      <dsp:txXfrm>
        <a:off x="242602" y="3188935"/>
        <a:ext cx="1241817" cy="436115"/>
      </dsp:txXfrm>
    </dsp:sp>
    <dsp:sp modelId="{367CB135-F04B-4897-A540-E2947B7110D8}">
      <dsp:nvSpPr>
        <dsp:cNvPr id="0" name=""/>
        <dsp:cNvSpPr/>
      </dsp:nvSpPr>
      <dsp:spPr>
        <a:xfrm>
          <a:off x="242602" y="3689774"/>
          <a:ext cx="1260471" cy="4485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Hukommelsesteam</a:t>
          </a:r>
        </a:p>
      </dsp:txBody>
      <dsp:txXfrm>
        <a:off x="242602" y="3689774"/>
        <a:ext cx="1260471" cy="448518"/>
      </dsp:txXfrm>
    </dsp:sp>
    <dsp:sp modelId="{38280379-D795-4B88-9936-89F2831B6997}">
      <dsp:nvSpPr>
        <dsp:cNvPr id="0" name=""/>
        <dsp:cNvSpPr/>
      </dsp:nvSpPr>
      <dsp:spPr>
        <a:xfrm>
          <a:off x="242602" y="4250947"/>
          <a:ext cx="1251824" cy="4648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Frisklivssentral</a:t>
          </a:r>
        </a:p>
      </dsp:txBody>
      <dsp:txXfrm>
        <a:off x="242602" y="4250947"/>
        <a:ext cx="1251824" cy="464885"/>
      </dsp:txXfrm>
    </dsp:sp>
    <dsp:sp modelId="{2123EE14-1DB5-4D4D-A253-98EE10BE8882}">
      <dsp:nvSpPr>
        <dsp:cNvPr id="0" name=""/>
        <dsp:cNvSpPr/>
      </dsp:nvSpPr>
      <dsp:spPr>
        <a:xfrm>
          <a:off x="2295095" y="1912876"/>
          <a:ext cx="1278664" cy="6426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>
              <a:latin typeface="Calibri" panose="020F0502020204030204"/>
              <a:ea typeface="+mn-ea"/>
              <a:cs typeface="+mn-cs"/>
            </a:rPr>
            <a:t>Virksomhet</a:t>
          </a:r>
          <a:br>
            <a:rPr lang="nb-NO" sz="1100" kern="1200" dirty="0">
              <a:latin typeface="Calibri" panose="020F0502020204030204"/>
              <a:ea typeface="+mn-ea"/>
              <a:cs typeface="+mn-cs"/>
            </a:rPr>
          </a:br>
          <a:r>
            <a:rPr lang="nb-NO" sz="1100" kern="1200" dirty="0">
              <a:latin typeface="Calibri" panose="020F0502020204030204"/>
              <a:ea typeface="+mn-ea"/>
              <a:cs typeface="+mn-cs"/>
            </a:rPr>
            <a:t>Hjemmebaserte tjenester</a:t>
          </a:r>
        </a:p>
      </dsp:txBody>
      <dsp:txXfrm>
        <a:off x="2295095" y="1912876"/>
        <a:ext cx="1278664" cy="642618"/>
      </dsp:txXfrm>
    </dsp:sp>
    <dsp:sp modelId="{138B79FC-E49F-4EFD-8A39-2CEF8C57DCF2}">
      <dsp:nvSpPr>
        <dsp:cNvPr id="0" name=""/>
        <dsp:cNvSpPr/>
      </dsp:nvSpPr>
      <dsp:spPr>
        <a:xfrm>
          <a:off x="1600300" y="2648753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Rus og psykisk lidelse (ROP)</a:t>
          </a:r>
        </a:p>
      </dsp:txBody>
      <dsp:txXfrm>
        <a:off x="1600300" y="2648753"/>
        <a:ext cx="1278664" cy="435689"/>
      </dsp:txXfrm>
    </dsp:sp>
    <dsp:sp modelId="{66AEBD2D-7F9C-4287-BAA0-26F80AA97E67}">
      <dsp:nvSpPr>
        <dsp:cNvPr id="0" name=""/>
        <dsp:cNvSpPr/>
      </dsp:nvSpPr>
      <dsp:spPr>
        <a:xfrm>
          <a:off x="3013754" y="2648753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>
              <a:latin typeface="Calibri" panose="020F0502020204030204"/>
              <a:ea typeface="+mn-ea"/>
              <a:cs typeface="+mn-cs"/>
            </a:rPr>
            <a:t>Hjemmesykepleie sone øst</a:t>
          </a:r>
        </a:p>
      </dsp:txBody>
      <dsp:txXfrm>
        <a:off x="3013754" y="2648753"/>
        <a:ext cx="1278664" cy="435689"/>
      </dsp:txXfrm>
    </dsp:sp>
    <dsp:sp modelId="{1BA3B87B-13EC-47D1-BFBB-152FB7DE0E9D}">
      <dsp:nvSpPr>
        <dsp:cNvPr id="0" name=""/>
        <dsp:cNvSpPr/>
      </dsp:nvSpPr>
      <dsp:spPr>
        <a:xfrm>
          <a:off x="1558045" y="3194860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>
              <a:latin typeface="Calibri" panose="020F0502020204030204"/>
              <a:ea typeface="+mn-ea"/>
              <a:cs typeface="+mn-cs"/>
            </a:rPr>
            <a:t>Hjemmesykepleie</a:t>
          </a:r>
          <a:r>
            <a:rPr lang="nb-NO" sz="1100" kern="1200" dirty="0"/>
            <a:t> sone vest</a:t>
          </a:r>
        </a:p>
      </dsp:txBody>
      <dsp:txXfrm>
        <a:off x="1558045" y="3194860"/>
        <a:ext cx="1278664" cy="435689"/>
      </dsp:txXfrm>
    </dsp:sp>
    <dsp:sp modelId="{6029E6B5-07A6-458A-9E2D-17D7ED72E629}">
      <dsp:nvSpPr>
        <dsp:cNvPr id="0" name=""/>
        <dsp:cNvSpPr/>
      </dsp:nvSpPr>
      <dsp:spPr>
        <a:xfrm>
          <a:off x="3030653" y="3194860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>
              <a:latin typeface="Calibri" panose="020F0502020204030204"/>
              <a:ea typeface="+mn-ea"/>
              <a:cs typeface="+mn-cs"/>
            </a:rPr>
            <a:t>Hjemmesykepleie</a:t>
          </a:r>
          <a:r>
            <a:rPr lang="nb-NO" sz="1100" kern="1200" dirty="0"/>
            <a:t> </a:t>
          </a:r>
          <a:r>
            <a:rPr lang="nb-NO" sz="1100" kern="1200" dirty="0">
              <a:latin typeface="Calibri" panose="020F0502020204030204"/>
              <a:ea typeface="+mn-ea"/>
              <a:cs typeface="+mn-cs"/>
            </a:rPr>
            <a:t>sone</a:t>
          </a:r>
          <a:r>
            <a:rPr lang="nb-NO" sz="1100" kern="1200" dirty="0"/>
            <a:t> nord</a:t>
          </a:r>
        </a:p>
      </dsp:txBody>
      <dsp:txXfrm>
        <a:off x="3030653" y="3194860"/>
        <a:ext cx="1278664" cy="435689"/>
      </dsp:txXfrm>
    </dsp:sp>
    <dsp:sp modelId="{AE5623CE-4C10-4DBB-ABA5-E399AAA6F211}">
      <dsp:nvSpPr>
        <dsp:cNvPr id="0" name=""/>
        <dsp:cNvSpPr/>
      </dsp:nvSpPr>
      <dsp:spPr>
        <a:xfrm>
          <a:off x="1566496" y="3698708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Palliativt team</a:t>
          </a:r>
        </a:p>
      </dsp:txBody>
      <dsp:txXfrm>
        <a:off x="1566496" y="3698708"/>
        <a:ext cx="1278664" cy="435689"/>
      </dsp:txXfrm>
    </dsp:sp>
    <dsp:sp modelId="{DE6A29EE-F3FB-4BA7-BAE5-964D94305EBC}">
      <dsp:nvSpPr>
        <dsp:cNvPr id="0" name=""/>
        <dsp:cNvSpPr/>
      </dsp:nvSpPr>
      <dsp:spPr>
        <a:xfrm>
          <a:off x="3022206" y="3690256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Psykisk helse voksne</a:t>
          </a:r>
        </a:p>
      </dsp:txBody>
      <dsp:txXfrm>
        <a:off x="3022206" y="3690256"/>
        <a:ext cx="1278664" cy="435689"/>
      </dsp:txXfrm>
    </dsp:sp>
    <dsp:sp modelId="{026F16BC-B419-45DE-B897-A7F4A790921B}">
      <dsp:nvSpPr>
        <dsp:cNvPr id="0" name=""/>
        <dsp:cNvSpPr/>
      </dsp:nvSpPr>
      <dsp:spPr>
        <a:xfrm>
          <a:off x="1574948" y="4244818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Nesoddtangen gård</a:t>
          </a:r>
        </a:p>
      </dsp:txBody>
      <dsp:txXfrm>
        <a:off x="1574948" y="4244818"/>
        <a:ext cx="1278664" cy="435689"/>
      </dsp:txXfrm>
    </dsp:sp>
    <dsp:sp modelId="{39F7152D-D3CB-46E2-8C98-1157EF6899E1}">
      <dsp:nvSpPr>
        <dsp:cNvPr id="0" name=""/>
        <dsp:cNvSpPr/>
      </dsp:nvSpPr>
      <dsp:spPr>
        <a:xfrm>
          <a:off x="3013750" y="4227912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Dagavdelingen</a:t>
          </a:r>
        </a:p>
      </dsp:txBody>
      <dsp:txXfrm>
        <a:off x="3013750" y="4227912"/>
        <a:ext cx="1278664" cy="435689"/>
      </dsp:txXfrm>
    </dsp:sp>
    <dsp:sp modelId="{2B96FC18-FAF5-417F-9462-8F29E3FF9A17}">
      <dsp:nvSpPr>
        <dsp:cNvPr id="0" name=""/>
        <dsp:cNvSpPr/>
      </dsp:nvSpPr>
      <dsp:spPr>
        <a:xfrm>
          <a:off x="1549597" y="4768324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Rehabiliteringsteam</a:t>
          </a:r>
        </a:p>
      </dsp:txBody>
      <dsp:txXfrm>
        <a:off x="1549597" y="4768324"/>
        <a:ext cx="1278664" cy="435689"/>
      </dsp:txXfrm>
    </dsp:sp>
    <dsp:sp modelId="{8F35C9CA-9FF8-4966-955E-70CFBF4F0D43}">
      <dsp:nvSpPr>
        <dsp:cNvPr id="0" name=""/>
        <dsp:cNvSpPr/>
      </dsp:nvSpPr>
      <dsp:spPr>
        <a:xfrm>
          <a:off x="3016315" y="4728316"/>
          <a:ext cx="1257486" cy="4616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Bekkeblomveien</a:t>
          </a:r>
        </a:p>
      </dsp:txBody>
      <dsp:txXfrm>
        <a:off x="3016315" y="4728316"/>
        <a:ext cx="1257486" cy="461673"/>
      </dsp:txXfrm>
    </dsp:sp>
    <dsp:sp modelId="{444B4231-2A1B-4CD5-8756-53B2D3A37506}">
      <dsp:nvSpPr>
        <dsp:cNvPr id="0" name=""/>
        <dsp:cNvSpPr/>
      </dsp:nvSpPr>
      <dsp:spPr>
        <a:xfrm>
          <a:off x="1591852" y="5295402"/>
          <a:ext cx="1262402" cy="4639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Praktisk bistand</a:t>
          </a:r>
        </a:p>
      </dsp:txBody>
      <dsp:txXfrm>
        <a:off x="1591852" y="5295402"/>
        <a:ext cx="1262402" cy="463975"/>
      </dsp:txXfrm>
    </dsp:sp>
    <dsp:sp modelId="{CDC0133E-1E23-4B1B-B436-7601D5C3DA02}">
      <dsp:nvSpPr>
        <dsp:cNvPr id="0" name=""/>
        <dsp:cNvSpPr/>
      </dsp:nvSpPr>
      <dsp:spPr>
        <a:xfrm>
          <a:off x="3046863" y="5311613"/>
          <a:ext cx="1264740" cy="45150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Fjellstrand omsorgsbolig</a:t>
          </a:r>
        </a:p>
      </dsp:txBody>
      <dsp:txXfrm>
        <a:off x="3046863" y="5311613"/>
        <a:ext cx="1264740" cy="451506"/>
      </dsp:txXfrm>
    </dsp:sp>
    <dsp:sp modelId="{BE526A18-2D2C-4FF2-9F22-6A96D2CF1461}">
      <dsp:nvSpPr>
        <dsp:cNvPr id="0" name=""/>
        <dsp:cNvSpPr/>
      </dsp:nvSpPr>
      <dsp:spPr>
        <a:xfrm>
          <a:off x="1573612" y="5841719"/>
          <a:ext cx="1303031" cy="47712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Hellvikskog omsorgsbolig 1</a:t>
          </a:r>
        </a:p>
      </dsp:txBody>
      <dsp:txXfrm>
        <a:off x="1573612" y="5841719"/>
        <a:ext cx="1303031" cy="477129"/>
      </dsp:txXfrm>
    </dsp:sp>
    <dsp:sp modelId="{FAD0671B-5473-4909-83BE-DCB644684119}">
      <dsp:nvSpPr>
        <dsp:cNvPr id="0" name=""/>
        <dsp:cNvSpPr/>
      </dsp:nvSpPr>
      <dsp:spPr>
        <a:xfrm>
          <a:off x="3020817" y="5860646"/>
          <a:ext cx="1291868" cy="4481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Hellvikskog omsorgsbolig 2</a:t>
          </a:r>
        </a:p>
      </dsp:txBody>
      <dsp:txXfrm>
        <a:off x="3020817" y="5860646"/>
        <a:ext cx="1291868" cy="448115"/>
      </dsp:txXfrm>
    </dsp:sp>
    <dsp:sp modelId="{124C4269-BA65-4B03-B7E5-7F73FEC80C97}">
      <dsp:nvSpPr>
        <dsp:cNvPr id="0" name=""/>
        <dsp:cNvSpPr/>
      </dsp:nvSpPr>
      <dsp:spPr>
        <a:xfrm>
          <a:off x="5206190" y="1921180"/>
          <a:ext cx="1279914" cy="64324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Virksomhet</a:t>
          </a:r>
          <a:br>
            <a:rPr lang="nb-NO" sz="1100" kern="1200">
              <a:latin typeface="Calibri" panose="020F0502020204030204"/>
              <a:ea typeface="+mn-ea"/>
              <a:cs typeface="+mn-cs"/>
            </a:rPr>
          </a:br>
          <a:r>
            <a:rPr lang="nb-NO" sz="1100" kern="1200">
              <a:latin typeface="Calibri" panose="020F0502020204030204"/>
              <a:ea typeface="+mn-ea"/>
              <a:cs typeface="+mn-cs"/>
            </a:rPr>
            <a:t>Sykehjem</a:t>
          </a:r>
        </a:p>
      </dsp:txBody>
      <dsp:txXfrm>
        <a:off x="5206190" y="1921180"/>
        <a:ext cx="1279914" cy="643246"/>
      </dsp:txXfrm>
    </dsp:sp>
    <dsp:sp modelId="{D8A08B10-0C8F-40EB-88BA-AB5564D93F2D}">
      <dsp:nvSpPr>
        <dsp:cNvPr id="0" name=""/>
        <dsp:cNvSpPr/>
      </dsp:nvSpPr>
      <dsp:spPr>
        <a:xfrm>
          <a:off x="4483738" y="2649381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Avdeling A1</a:t>
          </a:r>
        </a:p>
      </dsp:txBody>
      <dsp:txXfrm>
        <a:off x="4483738" y="2649381"/>
        <a:ext cx="1278664" cy="435689"/>
      </dsp:txXfrm>
    </dsp:sp>
    <dsp:sp modelId="{E6A9A8D7-34AA-4CA6-B676-559FE003A5E8}">
      <dsp:nvSpPr>
        <dsp:cNvPr id="0" name=""/>
        <dsp:cNvSpPr/>
      </dsp:nvSpPr>
      <dsp:spPr>
        <a:xfrm>
          <a:off x="5892904" y="2649381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Avdeling A2</a:t>
          </a:r>
        </a:p>
      </dsp:txBody>
      <dsp:txXfrm>
        <a:off x="5892904" y="2649381"/>
        <a:ext cx="1278664" cy="435689"/>
      </dsp:txXfrm>
    </dsp:sp>
    <dsp:sp modelId="{8058B4F5-92C7-4ED9-B66C-EEFB8184F998}">
      <dsp:nvSpPr>
        <dsp:cNvPr id="0" name=""/>
        <dsp:cNvSpPr/>
      </dsp:nvSpPr>
      <dsp:spPr>
        <a:xfrm>
          <a:off x="4483738" y="3178585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Avdeling A3</a:t>
          </a:r>
        </a:p>
      </dsp:txBody>
      <dsp:txXfrm>
        <a:off x="4483738" y="3178585"/>
        <a:ext cx="1278664" cy="435689"/>
      </dsp:txXfrm>
    </dsp:sp>
    <dsp:sp modelId="{D79BCA7E-7E16-4EBF-B7F6-EC39A799525E}">
      <dsp:nvSpPr>
        <dsp:cNvPr id="0" name=""/>
        <dsp:cNvSpPr/>
      </dsp:nvSpPr>
      <dsp:spPr>
        <a:xfrm>
          <a:off x="5892904" y="3178585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Avdeling A4</a:t>
          </a:r>
        </a:p>
      </dsp:txBody>
      <dsp:txXfrm>
        <a:off x="5892904" y="3178585"/>
        <a:ext cx="1278664" cy="435689"/>
      </dsp:txXfrm>
    </dsp:sp>
    <dsp:sp modelId="{04F96B67-4EFE-45B2-8321-61EEFCB20C39}">
      <dsp:nvSpPr>
        <dsp:cNvPr id="0" name=""/>
        <dsp:cNvSpPr/>
      </dsp:nvSpPr>
      <dsp:spPr>
        <a:xfrm>
          <a:off x="4483738" y="3707788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Avdeling B1</a:t>
          </a:r>
        </a:p>
      </dsp:txBody>
      <dsp:txXfrm>
        <a:off x="4483738" y="3707788"/>
        <a:ext cx="1278664" cy="435689"/>
      </dsp:txXfrm>
    </dsp:sp>
    <dsp:sp modelId="{3E844501-24E3-47D2-8ADF-4FDB94564976}">
      <dsp:nvSpPr>
        <dsp:cNvPr id="0" name=""/>
        <dsp:cNvSpPr/>
      </dsp:nvSpPr>
      <dsp:spPr>
        <a:xfrm>
          <a:off x="5892904" y="3707788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Avdeling</a:t>
          </a:r>
          <a:r>
            <a:rPr lang="nb-NO" sz="1100" kern="1200"/>
            <a:t> B2</a:t>
          </a:r>
        </a:p>
      </dsp:txBody>
      <dsp:txXfrm>
        <a:off x="5892904" y="3707788"/>
        <a:ext cx="1278664" cy="435689"/>
      </dsp:txXfrm>
    </dsp:sp>
    <dsp:sp modelId="{B127C7A6-8613-45D1-954B-D36683164349}">
      <dsp:nvSpPr>
        <dsp:cNvPr id="0" name=""/>
        <dsp:cNvSpPr/>
      </dsp:nvSpPr>
      <dsp:spPr>
        <a:xfrm>
          <a:off x="4483738" y="4236992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Avdeling</a:t>
          </a:r>
          <a:r>
            <a:rPr lang="nb-NO" sz="1100" kern="1200"/>
            <a:t> B3</a:t>
          </a:r>
        </a:p>
      </dsp:txBody>
      <dsp:txXfrm>
        <a:off x="4483738" y="4236992"/>
        <a:ext cx="1278664" cy="435689"/>
      </dsp:txXfrm>
    </dsp:sp>
    <dsp:sp modelId="{B72CFC50-C009-4E0A-9777-E6A4DEB67849}">
      <dsp:nvSpPr>
        <dsp:cNvPr id="0" name=""/>
        <dsp:cNvSpPr/>
      </dsp:nvSpPr>
      <dsp:spPr>
        <a:xfrm>
          <a:off x="5892904" y="4236992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Avdeling C1</a:t>
          </a:r>
        </a:p>
      </dsp:txBody>
      <dsp:txXfrm>
        <a:off x="5892904" y="4236992"/>
        <a:ext cx="1278664" cy="435689"/>
      </dsp:txXfrm>
    </dsp:sp>
    <dsp:sp modelId="{F92276D5-6419-4E7F-AED1-9CF3CB518A95}">
      <dsp:nvSpPr>
        <dsp:cNvPr id="0" name=""/>
        <dsp:cNvSpPr/>
      </dsp:nvSpPr>
      <dsp:spPr>
        <a:xfrm>
          <a:off x="4483738" y="4766196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Avdeling C2</a:t>
          </a:r>
        </a:p>
      </dsp:txBody>
      <dsp:txXfrm>
        <a:off x="4483738" y="4766196"/>
        <a:ext cx="1278664" cy="435689"/>
      </dsp:txXfrm>
    </dsp:sp>
    <dsp:sp modelId="{6787D7C9-215D-4A66-B0BC-4CCBB4B91784}">
      <dsp:nvSpPr>
        <dsp:cNvPr id="0" name=""/>
        <dsp:cNvSpPr/>
      </dsp:nvSpPr>
      <dsp:spPr>
        <a:xfrm>
          <a:off x="5892904" y="4766196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Avdeling natt</a:t>
          </a:r>
        </a:p>
      </dsp:txBody>
      <dsp:txXfrm>
        <a:off x="5892904" y="4766196"/>
        <a:ext cx="1278664" cy="435689"/>
      </dsp:txXfrm>
    </dsp:sp>
    <dsp:sp modelId="{A8A10628-6798-42CD-AC98-A29F1B4F3358}">
      <dsp:nvSpPr>
        <dsp:cNvPr id="0" name=""/>
        <dsp:cNvSpPr/>
      </dsp:nvSpPr>
      <dsp:spPr>
        <a:xfrm>
          <a:off x="4483738" y="5295400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Avdeling kjøkken, vaskeri og innkjøp</a:t>
          </a:r>
        </a:p>
      </dsp:txBody>
      <dsp:txXfrm>
        <a:off x="4483738" y="5295400"/>
        <a:ext cx="1278664" cy="435689"/>
      </dsp:txXfrm>
    </dsp:sp>
    <dsp:sp modelId="{F2486211-F9F6-410A-8BD1-375E895BE6BF}">
      <dsp:nvSpPr>
        <dsp:cNvPr id="0" name=""/>
        <dsp:cNvSpPr/>
      </dsp:nvSpPr>
      <dsp:spPr>
        <a:xfrm>
          <a:off x="5892904" y="5295400"/>
          <a:ext cx="1278664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Bjørnemyr dag- og aktivitetssenter</a:t>
          </a:r>
        </a:p>
      </dsp:txBody>
      <dsp:txXfrm>
        <a:off x="5892904" y="5295400"/>
        <a:ext cx="1278664" cy="435689"/>
      </dsp:txXfrm>
    </dsp:sp>
    <dsp:sp modelId="{5A38B9BC-A107-432C-9366-2FB5B6A2810A}">
      <dsp:nvSpPr>
        <dsp:cNvPr id="0" name=""/>
        <dsp:cNvSpPr/>
      </dsp:nvSpPr>
      <dsp:spPr>
        <a:xfrm>
          <a:off x="4481730" y="5873765"/>
          <a:ext cx="1315651" cy="435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Vikarpool Nesoddtunet</a:t>
          </a:r>
        </a:p>
      </dsp:txBody>
      <dsp:txXfrm>
        <a:off x="4481730" y="5873765"/>
        <a:ext cx="1315651" cy="435689"/>
      </dsp:txXfrm>
    </dsp:sp>
    <dsp:sp modelId="{622EBFFD-A5E7-4D15-BA71-8D1477C6838F}">
      <dsp:nvSpPr>
        <dsp:cNvPr id="0" name=""/>
        <dsp:cNvSpPr/>
      </dsp:nvSpPr>
      <dsp:spPr>
        <a:xfrm>
          <a:off x="5960038" y="5873796"/>
          <a:ext cx="1244585" cy="4326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Toppen</a:t>
          </a:r>
        </a:p>
      </dsp:txBody>
      <dsp:txXfrm>
        <a:off x="5960038" y="5873796"/>
        <a:ext cx="1244585" cy="432661"/>
      </dsp:txXfrm>
    </dsp:sp>
    <dsp:sp modelId="{E940870D-C909-4881-94EF-7EA0ED121DA1}">
      <dsp:nvSpPr>
        <dsp:cNvPr id="0" name=""/>
        <dsp:cNvSpPr/>
      </dsp:nvSpPr>
      <dsp:spPr>
        <a:xfrm>
          <a:off x="7453918" y="1912871"/>
          <a:ext cx="1279914" cy="64324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>
              <a:latin typeface="Calibri" panose="020F0502020204030204"/>
              <a:ea typeface="+mn-ea"/>
              <a:cs typeface="+mn-cs"/>
            </a:rPr>
            <a:t>Virksomhet</a:t>
          </a:r>
          <a:br>
            <a:rPr lang="nb-NO" sz="1100" kern="1200" dirty="0">
              <a:latin typeface="Calibri" panose="020F0502020204030204"/>
              <a:ea typeface="+mn-ea"/>
              <a:cs typeface="+mn-cs"/>
            </a:rPr>
          </a:br>
          <a:r>
            <a:rPr lang="nb-NO" sz="1100" kern="1200" dirty="0">
              <a:latin typeface="Calibri" panose="020F0502020204030204"/>
              <a:ea typeface="+mn-ea"/>
              <a:cs typeface="+mn-cs"/>
            </a:rPr>
            <a:t>Miljøtjenesten</a:t>
          </a:r>
        </a:p>
      </dsp:txBody>
      <dsp:txXfrm>
        <a:off x="7453918" y="1912871"/>
        <a:ext cx="1279914" cy="643246"/>
      </dsp:txXfrm>
    </dsp:sp>
    <dsp:sp modelId="{76B8AE7B-64AA-4630-88B5-5C8E453A2F7F}">
      <dsp:nvSpPr>
        <dsp:cNvPr id="0" name=""/>
        <dsp:cNvSpPr/>
      </dsp:nvSpPr>
      <dsp:spPr>
        <a:xfrm>
          <a:off x="7265174" y="2649381"/>
          <a:ext cx="1279914" cy="4361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Bergertoppen</a:t>
          </a:r>
        </a:p>
      </dsp:txBody>
      <dsp:txXfrm>
        <a:off x="7265174" y="2649381"/>
        <a:ext cx="1279914" cy="436115"/>
      </dsp:txXfrm>
    </dsp:sp>
    <dsp:sp modelId="{DF23E720-E84A-4FBB-8604-8836D09E5CF1}">
      <dsp:nvSpPr>
        <dsp:cNvPr id="0" name=""/>
        <dsp:cNvSpPr/>
      </dsp:nvSpPr>
      <dsp:spPr>
        <a:xfrm>
          <a:off x="7265174" y="3179102"/>
          <a:ext cx="1279914" cy="4361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Hjertebakken</a:t>
          </a:r>
        </a:p>
      </dsp:txBody>
      <dsp:txXfrm>
        <a:off x="7265174" y="3179102"/>
        <a:ext cx="1279914" cy="436115"/>
      </dsp:txXfrm>
    </dsp:sp>
    <dsp:sp modelId="{12E85477-9EAB-4DF8-A151-0F3E5013F02E}">
      <dsp:nvSpPr>
        <dsp:cNvPr id="0" name=""/>
        <dsp:cNvSpPr/>
      </dsp:nvSpPr>
      <dsp:spPr>
        <a:xfrm>
          <a:off x="7265174" y="3708823"/>
          <a:ext cx="1279914" cy="4361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Håkontoppen</a:t>
          </a:r>
        </a:p>
      </dsp:txBody>
      <dsp:txXfrm>
        <a:off x="7265174" y="3708823"/>
        <a:ext cx="1279914" cy="436115"/>
      </dsp:txXfrm>
    </dsp:sp>
    <dsp:sp modelId="{164889DF-95CE-4193-8730-5B9E234E7001}">
      <dsp:nvSpPr>
        <dsp:cNvPr id="0" name=""/>
        <dsp:cNvSpPr/>
      </dsp:nvSpPr>
      <dsp:spPr>
        <a:xfrm>
          <a:off x="7265174" y="4238544"/>
          <a:ext cx="1279914" cy="4361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Ødegårdveien</a:t>
          </a:r>
        </a:p>
      </dsp:txBody>
      <dsp:txXfrm>
        <a:off x="7265174" y="4238544"/>
        <a:ext cx="1279914" cy="436115"/>
      </dsp:txXfrm>
    </dsp:sp>
    <dsp:sp modelId="{4F8F8430-7E57-4866-92B9-7B59DE30B137}">
      <dsp:nvSpPr>
        <dsp:cNvPr id="0" name=""/>
        <dsp:cNvSpPr/>
      </dsp:nvSpPr>
      <dsp:spPr>
        <a:xfrm>
          <a:off x="7265174" y="4768265"/>
          <a:ext cx="1279914" cy="4361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Opplæring</a:t>
          </a:r>
          <a:r>
            <a:rPr lang="nb-NO" sz="1100" kern="1200">
              <a:latin typeface="+mn-lt"/>
              <a:ea typeface="Roboto" panose="02000000000000000000" pitchFamily="2" charset="0"/>
            </a:rPr>
            <a:t>, </a:t>
          </a:r>
          <a:r>
            <a:rPr lang="nb-NO" sz="1100" kern="1200">
              <a:latin typeface="+mn-lt"/>
              <a:ea typeface="Roboto" panose="02000000000000000000" pitchFamily="2" charset="0"/>
              <a:cs typeface="+mn-cs"/>
            </a:rPr>
            <a:t>dagtilbud</a:t>
          </a:r>
          <a:r>
            <a:rPr lang="nb-NO" sz="1100" kern="1200">
              <a:latin typeface="+mn-lt"/>
              <a:ea typeface="Roboto" panose="02000000000000000000" pitchFamily="2" charset="0"/>
            </a:rPr>
            <a:t> og tilrettelagt aktivitet</a:t>
          </a:r>
        </a:p>
      </dsp:txBody>
      <dsp:txXfrm>
        <a:off x="7265174" y="4768265"/>
        <a:ext cx="1279914" cy="436115"/>
      </dsp:txXfrm>
    </dsp:sp>
    <dsp:sp modelId="{3F9CF5B7-A676-4AD3-855D-A4D76C769589}">
      <dsp:nvSpPr>
        <dsp:cNvPr id="0" name=""/>
        <dsp:cNvSpPr/>
      </dsp:nvSpPr>
      <dsp:spPr>
        <a:xfrm>
          <a:off x="7265174" y="5297986"/>
          <a:ext cx="1279914" cy="4361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Skoklefallåsen omsorgsboliger</a:t>
          </a:r>
        </a:p>
      </dsp:txBody>
      <dsp:txXfrm>
        <a:off x="7265174" y="5297986"/>
        <a:ext cx="1279914" cy="436115"/>
      </dsp:txXfrm>
    </dsp:sp>
    <dsp:sp modelId="{67FC2514-BBBD-4902-AEE1-6D8FED3780BC}">
      <dsp:nvSpPr>
        <dsp:cNvPr id="0" name=""/>
        <dsp:cNvSpPr/>
      </dsp:nvSpPr>
      <dsp:spPr>
        <a:xfrm>
          <a:off x="7311255" y="5850117"/>
          <a:ext cx="1233833" cy="44976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err="1">
              <a:latin typeface="Calibri" panose="020F0502020204030204"/>
              <a:ea typeface="+mn-ea"/>
              <a:cs typeface="+mn-cs"/>
            </a:rPr>
            <a:t>Avlastere</a:t>
          </a:r>
          <a:endParaRPr lang="nb-NO" sz="1100" kern="1200">
            <a:latin typeface="Calibri" panose="020F0502020204030204"/>
            <a:ea typeface="+mn-ea"/>
            <a:cs typeface="+mn-cs"/>
          </a:endParaRPr>
        </a:p>
      </dsp:txBody>
      <dsp:txXfrm>
        <a:off x="7311255" y="5850117"/>
        <a:ext cx="1233833" cy="449768"/>
      </dsp:txXfrm>
    </dsp:sp>
    <dsp:sp modelId="{1D471A29-4CC1-41BF-8075-87468F624A1B}">
      <dsp:nvSpPr>
        <dsp:cNvPr id="0" name=""/>
        <dsp:cNvSpPr/>
      </dsp:nvSpPr>
      <dsp:spPr>
        <a:xfrm>
          <a:off x="8923545" y="1929883"/>
          <a:ext cx="1279914" cy="64324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Virksomhet</a:t>
          </a:r>
          <a:br>
            <a:rPr lang="nb-NO" sz="1100" kern="1200">
              <a:latin typeface="Calibri" panose="020F0502020204030204"/>
              <a:ea typeface="+mn-ea"/>
              <a:cs typeface="+mn-cs"/>
            </a:rPr>
          </a:br>
          <a:r>
            <a:rPr lang="nb-NO" sz="1100" kern="1200">
              <a:latin typeface="Calibri" panose="020F0502020204030204"/>
              <a:ea typeface="+mn-ea"/>
              <a:cs typeface="+mn-cs"/>
            </a:rPr>
            <a:t>Integrering og mangfold</a:t>
          </a:r>
        </a:p>
      </dsp:txBody>
      <dsp:txXfrm>
        <a:off x="8923545" y="1929883"/>
        <a:ext cx="1279914" cy="643246"/>
      </dsp:txXfrm>
    </dsp:sp>
    <dsp:sp modelId="{D3A73514-0302-468C-A0DD-CEB95F44387C}">
      <dsp:nvSpPr>
        <dsp:cNvPr id="0" name=""/>
        <dsp:cNvSpPr/>
      </dsp:nvSpPr>
      <dsp:spPr>
        <a:xfrm>
          <a:off x="8638695" y="2649381"/>
          <a:ext cx="1279914" cy="4361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Introsenter</a:t>
          </a:r>
        </a:p>
      </dsp:txBody>
      <dsp:txXfrm>
        <a:off x="8638695" y="2649381"/>
        <a:ext cx="1279914" cy="436115"/>
      </dsp:txXfrm>
    </dsp:sp>
    <dsp:sp modelId="{A6E22B3A-5519-44A6-BE73-040659485A14}">
      <dsp:nvSpPr>
        <dsp:cNvPr id="0" name=""/>
        <dsp:cNvSpPr/>
      </dsp:nvSpPr>
      <dsp:spPr>
        <a:xfrm>
          <a:off x="8638695" y="3179102"/>
          <a:ext cx="1279914" cy="4361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Flyktningtjenesten</a:t>
          </a:r>
        </a:p>
      </dsp:txBody>
      <dsp:txXfrm>
        <a:off x="8638695" y="3179102"/>
        <a:ext cx="1279914" cy="436115"/>
      </dsp:txXfrm>
    </dsp:sp>
    <dsp:sp modelId="{6859E6F0-0473-403E-8021-A01011A5DB5D}">
      <dsp:nvSpPr>
        <dsp:cNvPr id="0" name=""/>
        <dsp:cNvSpPr/>
      </dsp:nvSpPr>
      <dsp:spPr>
        <a:xfrm>
          <a:off x="8638695" y="3708823"/>
          <a:ext cx="1279914" cy="6538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>
              <a:latin typeface="+mn-lt"/>
            </a:rPr>
            <a:t>Oppfølgingsteam for </a:t>
          </a:r>
          <a:r>
            <a:rPr lang="nb-NO" sz="1100" kern="1200" dirty="0">
              <a:latin typeface="+mn-lt"/>
              <a:ea typeface="+mn-ea"/>
              <a:cs typeface="+mn-cs"/>
            </a:rPr>
            <a:t>enslige</a:t>
          </a:r>
          <a:r>
            <a:rPr lang="nb-NO" sz="1100" kern="1200" dirty="0">
              <a:latin typeface="+mn-lt"/>
            </a:rPr>
            <a:t> mindreårige </a:t>
          </a:r>
          <a:r>
            <a:rPr lang="nb-NO" sz="1100" kern="1200" dirty="0">
              <a:latin typeface="Calibri" panose="020F0502020204030204"/>
              <a:ea typeface="+mn-ea"/>
              <a:cs typeface="+mn-cs"/>
            </a:rPr>
            <a:t>flyktninger</a:t>
          </a:r>
        </a:p>
      </dsp:txBody>
      <dsp:txXfrm>
        <a:off x="8638695" y="3708823"/>
        <a:ext cx="1279914" cy="653839"/>
      </dsp:txXfrm>
    </dsp:sp>
    <dsp:sp modelId="{6E2B8CAA-F4A3-447D-B501-1D032D78FD64}">
      <dsp:nvSpPr>
        <dsp:cNvPr id="0" name=""/>
        <dsp:cNvSpPr/>
      </dsp:nvSpPr>
      <dsp:spPr>
        <a:xfrm>
          <a:off x="10318363" y="1930385"/>
          <a:ext cx="1165129" cy="62378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>
              <a:latin typeface="Calibri" panose="020F0502020204030204"/>
              <a:ea typeface="+mn-ea"/>
              <a:cs typeface="+mn-cs"/>
            </a:rPr>
            <a:t>NAV</a:t>
          </a:r>
        </a:p>
      </dsp:txBody>
      <dsp:txXfrm>
        <a:off x="10318363" y="1930385"/>
        <a:ext cx="1165129" cy="623784"/>
      </dsp:txXfrm>
    </dsp:sp>
    <dsp:sp modelId="{2DC80250-94F5-47D2-BE9C-6B5D0A26B989}">
      <dsp:nvSpPr>
        <dsp:cNvPr id="0" name=""/>
        <dsp:cNvSpPr/>
      </dsp:nvSpPr>
      <dsp:spPr>
        <a:xfrm>
          <a:off x="10247155" y="2653420"/>
          <a:ext cx="1053673" cy="5823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>
              <a:latin typeface="Calibri" panose="020F0502020204030204"/>
              <a:ea typeface="+mn-ea"/>
              <a:cs typeface="+mn-cs"/>
            </a:rPr>
            <a:t>Avdeling Arbeid, marked og sosial</a:t>
          </a:r>
        </a:p>
      </dsp:txBody>
      <dsp:txXfrm>
        <a:off x="10247155" y="2653420"/>
        <a:ext cx="1053673" cy="582351"/>
      </dsp:txXfrm>
    </dsp:sp>
    <dsp:sp modelId="{D7495112-A8E4-43CD-9F81-25EE4065C63C}">
      <dsp:nvSpPr>
        <dsp:cNvPr id="0" name=""/>
        <dsp:cNvSpPr/>
      </dsp:nvSpPr>
      <dsp:spPr>
        <a:xfrm>
          <a:off x="10260567" y="3343764"/>
          <a:ext cx="1040256" cy="6158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>
              <a:latin typeface="Calibri" panose="020F0502020204030204"/>
              <a:ea typeface="+mn-ea"/>
              <a:cs typeface="+mn-cs"/>
            </a:rPr>
            <a:t>Avdeling Arbeid, helse og inkludering</a:t>
          </a:r>
        </a:p>
      </dsp:txBody>
      <dsp:txXfrm>
        <a:off x="10260567" y="3343764"/>
        <a:ext cx="1040256" cy="615866"/>
      </dsp:txXfrm>
    </dsp:sp>
    <dsp:sp modelId="{55B51169-665B-4A28-BC38-2A51932915BE}">
      <dsp:nvSpPr>
        <dsp:cNvPr id="0" name=""/>
        <dsp:cNvSpPr/>
      </dsp:nvSpPr>
      <dsp:spPr>
        <a:xfrm>
          <a:off x="11594330" y="1910491"/>
          <a:ext cx="805137" cy="61094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Legevakt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(under arbeid)</a:t>
          </a:r>
        </a:p>
      </dsp:txBody>
      <dsp:txXfrm>
        <a:off x="11594330" y="1910491"/>
        <a:ext cx="805137" cy="610941"/>
      </dsp:txXfrm>
    </dsp:sp>
    <dsp:sp modelId="{2842CF2A-6303-44D6-8552-4825CD041C99}">
      <dsp:nvSpPr>
        <dsp:cNvPr id="0" name=""/>
        <dsp:cNvSpPr/>
      </dsp:nvSpPr>
      <dsp:spPr>
        <a:xfrm>
          <a:off x="4291072" y="1375044"/>
          <a:ext cx="1590021" cy="436115"/>
        </a:xfrm>
        <a:prstGeom prst="rect">
          <a:avLst/>
        </a:prstGeom>
        <a:solidFill>
          <a:schemeClr val="bg2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>
              <a:latin typeface="Calibri" panose="020F0502020204030204"/>
              <a:ea typeface="+mn-ea"/>
              <a:cs typeface="+mn-cs"/>
            </a:rPr>
            <a:t>Kommuneoverlege</a:t>
          </a:r>
        </a:p>
      </dsp:txBody>
      <dsp:txXfrm>
        <a:off x="4291072" y="1375044"/>
        <a:ext cx="1590021" cy="4361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12B4EA-482A-458C-87F8-0E5D0A253430}">
      <dsp:nvSpPr>
        <dsp:cNvPr id="0" name=""/>
        <dsp:cNvSpPr/>
      </dsp:nvSpPr>
      <dsp:spPr>
        <a:xfrm>
          <a:off x="7156804" y="1864482"/>
          <a:ext cx="232395" cy="573413"/>
        </a:xfrm>
        <a:custGeom>
          <a:avLst/>
          <a:gdLst/>
          <a:ahLst/>
          <a:cxnLst/>
          <a:rect l="0" t="0" r="0" b="0"/>
          <a:pathLst>
            <a:path>
              <a:moveTo>
                <a:pt x="232395" y="0"/>
              </a:moveTo>
              <a:lnTo>
                <a:pt x="232395" y="573413"/>
              </a:lnTo>
              <a:lnTo>
                <a:pt x="0" y="5734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24F9B3-9973-4310-BFAF-B7788B87A140}">
      <dsp:nvSpPr>
        <dsp:cNvPr id="0" name=""/>
        <dsp:cNvSpPr/>
      </dsp:nvSpPr>
      <dsp:spPr>
        <a:xfrm>
          <a:off x="3774114" y="907040"/>
          <a:ext cx="2995364" cy="1893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692"/>
              </a:lnTo>
              <a:lnTo>
                <a:pt x="2995364" y="94692"/>
              </a:lnTo>
              <a:lnTo>
                <a:pt x="2995364" y="1893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FD16BE-CE73-4B5E-8289-D5F5144D2938}">
      <dsp:nvSpPr>
        <dsp:cNvPr id="0" name=""/>
        <dsp:cNvSpPr/>
      </dsp:nvSpPr>
      <dsp:spPr>
        <a:xfrm>
          <a:off x="3636410" y="1864482"/>
          <a:ext cx="232395" cy="24882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8296"/>
              </a:lnTo>
              <a:lnTo>
                <a:pt x="232395" y="24882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A2DFD9-A214-43AF-8ED7-67AAE97D7914}">
      <dsp:nvSpPr>
        <dsp:cNvPr id="0" name=""/>
        <dsp:cNvSpPr/>
      </dsp:nvSpPr>
      <dsp:spPr>
        <a:xfrm>
          <a:off x="3636410" y="1864482"/>
          <a:ext cx="232395" cy="15308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0855"/>
              </a:lnTo>
              <a:lnTo>
                <a:pt x="232395" y="153085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79CC9E-62B3-4CC0-965C-31A1ED9E5FAE}">
      <dsp:nvSpPr>
        <dsp:cNvPr id="0" name=""/>
        <dsp:cNvSpPr/>
      </dsp:nvSpPr>
      <dsp:spPr>
        <a:xfrm>
          <a:off x="3636410" y="1864482"/>
          <a:ext cx="232395" cy="5734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3413"/>
              </a:lnTo>
              <a:lnTo>
                <a:pt x="232395" y="5734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531C9A-0FDC-42DD-BC70-013ABB6E37F3}">
      <dsp:nvSpPr>
        <dsp:cNvPr id="0" name=""/>
        <dsp:cNvSpPr/>
      </dsp:nvSpPr>
      <dsp:spPr>
        <a:xfrm>
          <a:off x="3774114" y="907040"/>
          <a:ext cx="482019" cy="1893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692"/>
              </a:lnTo>
              <a:lnTo>
                <a:pt x="482019" y="94692"/>
              </a:lnTo>
              <a:lnTo>
                <a:pt x="482019" y="1893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E9B08A-8EEF-4E15-8F8B-B42FF535805C}">
      <dsp:nvSpPr>
        <dsp:cNvPr id="0" name=""/>
        <dsp:cNvSpPr/>
      </dsp:nvSpPr>
      <dsp:spPr>
        <a:xfrm>
          <a:off x="1897718" y="1864482"/>
          <a:ext cx="232395" cy="24882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8296"/>
              </a:lnTo>
              <a:lnTo>
                <a:pt x="232395" y="24882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FCA02B-3115-4824-B34E-FAA5C41B6F68}">
      <dsp:nvSpPr>
        <dsp:cNvPr id="0" name=""/>
        <dsp:cNvSpPr/>
      </dsp:nvSpPr>
      <dsp:spPr>
        <a:xfrm>
          <a:off x="1897718" y="1864482"/>
          <a:ext cx="232395" cy="15308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0855"/>
              </a:lnTo>
              <a:lnTo>
                <a:pt x="232395" y="153085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634CDF-E489-4131-B6B7-B3D020ED9332}">
      <dsp:nvSpPr>
        <dsp:cNvPr id="0" name=""/>
        <dsp:cNvSpPr/>
      </dsp:nvSpPr>
      <dsp:spPr>
        <a:xfrm>
          <a:off x="1897718" y="1864482"/>
          <a:ext cx="232395" cy="5734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3413"/>
              </a:lnTo>
              <a:lnTo>
                <a:pt x="232395" y="5734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3C51CD-6DD1-4B4B-8062-C03B50564D0C}">
      <dsp:nvSpPr>
        <dsp:cNvPr id="0" name=""/>
        <dsp:cNvSpPr/>
      </dsp:nvSpPr>
      <dsp:spPr>
        <a:xfrm>
          <a:off x="2517441" y="907040"/>
          <a:ext cx="1256672" cy="189385"/>
        </a:xfrm>
        <a:custGeom>
          <a:avLst/>
          <a:gdLst/>
          <a:ahLst/>
          <a:cxnLst/>
          <a:rect l="0" t="0" r="0" b="0"/>
          <a:pathLst>
            <a:path>
              <a:moveTo>
                <a:pt x="1256672" y="0"/>
              </a:moveTo>
              <a:lnTo>
                <a:pt x="1256672" y="94692"/>
              </a:lnTo>
              <a:lnTo>
                <a:pt x="0" y="94692"/>
              </a:lnTo>
              <a:lnTo>
                <a:pt x="0" y="1893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CEDB09-7C89-4B3A-867C-D1E1BC2C705B}">
      <dsp:nvSpPr>
        <dsp:cNvPr id="0" name=""/>
        <dsp:cNvSpPr/>
      </dsp:nvSpPr>
      <dsp:spPr>
        <a:xfrm>
          <a:off x="159027" y="1864482"/>
          <a:ext cx="232395" cy="15308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0855"/>
              </a:lnTo>
              <a:lnTo>
                <a:pt x="232395" y="153085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CD35FB-4BFD-4941-AE3C-ED30A643E4C8}">
      <dsp:nvSpPr>
        <dsp:cNvPr id="0" name=""/>
        <dsp:cNvSpPr/>
      </dsp:nvSpPr>
      <dsp:spPr>
        <a:xfrm>
          <a:off x="159027" y="1864482"/>
          <a:ext cx="232395" cy="5734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3413"/>
              </a:lnTo>
              <a:lnTo>
                <a:pt x="232395" y="5734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392CFE-7CAC-4729-B1A7-E2866541A5F0}">
      <dsp:nvSpPr>
        <dsp:cNvPr id="0" name=""/>
        <dsp:cNvSpPr/>
      </dsp:nvSpPr>
      <dsp:spPr>
        <a:xfrm>
          <a:off x="778749" y="907040"/>
          <a:ext cx="2995364" cy="189385"/>
        </a:xfrm>
        <a:custGeom>
          <a:avLst/>
          <a:gdLst/>
          <a:ahLst/>
          <a:cxnLst/>
          <a:rect l="0" t="0" r="0" b="0"/>
          <a:pathLst>
            <a:path>
              <a:moveTo>
                <a:pt x="2995364" y="0"/>
              </a:moveTo>
              <a:lnTo>
                <a:pt x="2995364" y="94692"/>
              </a:lnTo>
              <a:lnTo>
                <a:pt x="0" y="94692"/>
              </a:lnTo>
              <a:lnTo>
                <a:pt x="0" y="1893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508FCF-D6B2-40D6-9150-CEA617414A5C}">
      <dsp:nvSpPr>
        <dsp:cNvPr id="0" name=""/>
        <dsp:cNvSpPr/>
      </dsp:nvSpPr>
      <dsp:spPr>
        <a:xfrm>
          <a:off x="2672432" y="138984"/>
          <a:ext cx="2203362" cy="768056"/>
        </a:xfrm>
        <a:prstGeom prst="rect">
          <a:avLst/>
        </a:prstGeom>
        <a:solidFill>
          <a:srgbClr val="51515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Plan</a:t>
          </a:r>
          <a:r>
            <a:rPr lang="nb-NO" sz="1600" kern="1200"/>
            <a:t>, teknikk og miljø</a:t>
          </a:r>
        </a:p>
      </dsp:txBody>
      <dsp:txXfrm>
        <a:off x="2672432" y="138984"/>
        <a:ext cx="2203362" cy="768056"/>
      </dsp:txXfrm>
    </dsp:sp>
    <dsp:sp modelId="{2F56E2ED-A701-4EC4-AA0F-A24E7322C06E}">
      <dsp:nvSpPr>
        <dsp:cNvPr id="0" name=""/>
        <dsp:cNvSpPr/>
      </dsp:nvSpPr>
      <dsp:spPr>
        <a:xfrm>
          <a:off x="4096" y="1096425"/>
          <a:ext cx="1549306" cy="768056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Virksomhet</a:t>
          </a:r>
          <a:r>
            <a:rPr lang="nb-NO" sz="1600" kern="1200"/>
            <a:t> Eiendom</a:t>
          </a:r>
        </a:p>
      </dsp:txBody>
      <dsp:txXfrm>
        <a:off x="4096" y="1096425"/>
        <a:ext cx="1549306" cy="768056"/>
      </dsp:txXfrm>
    </dsp:sp>
    <dsp:sp modelId="{31E6F902-5F09-42FC-B369-129828F3F424}">
      <dsp:nvSpPr>
        <dsp:cNvPr id="0" name=""/>
        <dsp:cNvSpPr/>
      </dsp:nvSpPr>
      <dsp:spPr>
        <a:xfrm>
          <a:off x="391423" y="2053867"/>
          <a:ext cx="1549306" cy="768056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Bolig</a:t>
          </a:r>
          <a:b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</a:br>
          <a:r>
            <a:rPr lang="nb-NO" sz="1600" kern="12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(i endring)</a:t>
          </a:r>
        </a:p>
      </dsp:txBody>
      <dsp:txXfrm>
        <a:off x="391423" y="2053867"/>
        <a:ext cx="1549306" cy="768056"/>
      </dsp:txXfrm>
    </dsp:sp>
    <dsp:sp modelId="{C5ABDC4C-A5F5-4323-967F-42B59040F8C0}">
      <dsp:nvSpPr>
        <dsp:cNvPr id="0" name=""/>
        <dsp:cNvSpPr/>
      </dsp:nvSpPr>
      <dsp:spPr>
        <a:xfrm>
          <a:off x="391423" y="3011308"/>
          <a:ext cx="1549306" cy="768056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/>
            <a:t>Eiendom og </a:t>
          </a: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friluftsliv </a:t>
          </a:r>
          <a:b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</a:br>
          <a:r>
            <a:rPr lang="nb-NO" sz="1600" kern="1200">
              <a:solidFill>
                <a:srgbClr val="C00000"/>
              </a:solidFill>
              <a:latin typeface="Calibri" panose="020F0502020204030204"/>
              <a:ea typeface="+mn-ea"/>
              <a:cs typeface="+mn-cs"/>
            </a:rPr>
            <a:t>(i endring)</a:t>
          </a:r>
        </a:p>
      </dsp:txBody>
      <dsp:txXfrm>
        <a:off x="391423" y="3011308"/>
        <a:ext cx="1549306" cy="768056"/>
      </dsp:txXfrm>
    </dsp:sp>
    <dsp:sp modelId="{E54DB66F-06BF-42AD-AF33-C11F2B62D866}">
      <dsp:nvSpPr>
        <dsp:cNvPr id="0" name=""/>
        <dsp:cNvSpPr/>
      </dsp:nvSpPr>
      <dsp:spPr>
        <a:xfrm>
          <a:off x="1742788" y="1096425"/>
          <a:ext cx="1549306" cy="768056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Virksomhet </a:t>
          </a:r>
          <a:b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</a:b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Plan, bygg og geodata</a:t>
          </a:r>
          <a:endParaRPr lang="nb-NO" sz="1600" kern="1200">
            <a:solidFill>
              <a:srgbClr val="C00000"/>
            </a:solidFill>
            <a:latin typeface="Calibri" panose="020F0502020204030204"/>
            <a:ea typeface="+mn-ea"/>
            <a:cs typeface="+mn-cs"/>
          </a:endParaRPr>
        </a:p>
      </dsp:txBody>
      <dsp:txXfrm>
        <a:off x="1742788" y="1096425"/>
        <a:ext cx="1549306" cy="768056"/>
      </dsp:txXfrm>
    </dsp:sp>
    <dsp:sp modelId="{0E853058-22BD-49BF-96A6-878A70F8399A}">
      <dsp:nvSpPr>
        <dsp:cNvPr id="0" name=""/>
        <dsp:cNvSpPr/>
      </dsp:nvSpPr>
      <dsp:spPr>
        <a:xfrm>
          <a:off x="2130114" y="2053867"/>
          <a:ext cx="1549306" cy="768056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Plan</a:t>
          </a:r>
        </a:p>
      </dsp:txBody>
      <dsp:txXfrm>
        <a:off x="2130114" y="2053867"/>
        <a:ext cx="1549306" cy="768056"/>
      </dsp:txXfrm>
    </dsp:sp>
    <dsp:sp modelId="{E3B1568C-F9F5-4F2E-8776-1A81D13DA4EC}">
      <dsp:nvSpPr>
        <dsp:cNvPr id="0" name=""/>
        <dsp:cNvSpPr/>
      </dsp:nvSpPr>
      <dsp:spPr>
        <a:xfrm>
          <a:off x="2130114" y="3011308"/>
          <a:ext cx="1549306" cy="768056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Bygg</a:t>
          </a:r>
        </a:p>
      </dsp:txBody>
      <dsp:txXfrm>
        <a:off x="2130114" y="3011308"/>
        <a:ext cx="1549306" cy="768056"/>
      </dsp:txXfrm>
    </dsp:sp>
    <dsp:sp modelId="{BF129F72-FD3B-4354-B294-245A4D5D2A6F}">
      <dsp:nvSpPr>
        <dsp:cNvPr id="0" name=""/>
        <dsp:cNvSpPr/>
      </dsp:nvSpPr>
      <dsp:spPr>
        <a:xfrm>
          <a:off x="2130114" y="3968750"/>
          <a:ext cx="1549306" cy="768056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Geodata</a:t>
          </a:r>
        </a:p>
      </dsp:txBody>
      <dsp:txXfrm>
        <a:off x="2130114" y="3968750"/>
        <a:ext cx="1549306" cy="768056"/>
      </dsp:txXfrm>
    </dsp:sp>
    <dsp:sp modelId="{38AB600A-AECA-4289-92A7-0BC71C6F2397}">
      <dsp:nvSpPr>
        <dsp:cNvPr id="0" name=""/>
        <dsp:cNvSpPr/>
      </dsp:nvSpPr>
      <dsp:spPr>
        <a:xfrm>
          <a:off x="3481479" y="1096425"/>
          <a:ext cx="1549306" cy="768056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/>
            <a:t>Virksomhet </a:t>
          </a: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Infrastruktur</a:t>
          </a:r>
          <a:r>
            <a:rPr lang="nb-NO" sz="1600" kern="1200"/>
            <a:t> og vannmiljø</a:t>
          </a:r>
        </a:p>
      </dsp:txBody>
      <dsp:txXfrm>
        <a:off x="3481479" y="1096425"/>
        <a:ext cx="1549306" cy="768056"/>
      </dsp:txXfrm>
    </dsp:sp>
    <dsp:sp modelId="{656C2D6F-4300-437B-BBEA-7CD5AA27244D}">
      <dsp:nvSpPr>
        <dsp:cNvPr id="0" name=""/>
        <dsp:cNvSpPr/>
      </dsp:nvSpPr>
      <dsp:spPr>
        <a:xfrm>
          <a:off x="3868806" y="2053867"/>
          <a:ext cx="1549306" cy="768056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/>
            <a:t>Drift, vei, vann </a:t>
          </a: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og</a:t>
          </a:r>
          <a:r>
            <a:rPr lang="nb-NO" sz="1600" kern="1200"/>
            <a:t> </a:t>
          </a: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avløp</a:t>
          </a:r>
        </a:p>
      </dsp:txBody>
      <dsp:txXfrm>
        <a:off x="3868806" y="2053867"/>
        <a:ext cx="1549306" cy="768056"/>
      </dsp:txXfrm>
    </dsp:sp>
    <dsp:sp modelId="{CA05213F-4D3B-468C-A09D-7FBBB5C03D65}">
      <dsp:nvSpPr>
        <dsp:cNvPr id="0" name=""/>
        <dsp:cNvSpPr/>
      </dsp:nvSpPr>
      <dsp:spPr>
        <a:xfrm>
          <a:off x="3868806" y="3011308"/>
          <a:ext cx="1549306" cy="768056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/>
            <a:t>Forvaltning og </a:t>
          </a: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prosjekt</a:t>
          </a:r>
          <a:r>
            <a:rPr lang="nb-NO" sz="1600" kern="1200"/>
            <a:t> </a:t>
          </a:r>
          <a:br>
            <a:rPr lang="nb-NO" sz="1600" kern="1200"/>
          </a:br>
          <a:r>
            <a:rPr lang="nb-NO" sz="1600" kern="1200"/>
            <a:t>vann og avløp</a:t>
          </a:r>
        </a:p>
      </dsp:txBody>
      <dsp:txXfrm>
        <a:off x="3868806" y="3011308"/>
        <a:ext cx="1549306" cy="768056"/>
      </dsp:txXfrm>
    </dsp:sp>
    <dsp:sp modelId="{B804B04A-5041-4523-87DD-043B0A8FF3C5}">
      <dsp:nvSpPr>
        <dsp:cNvPr id="0" name=""/>
        <dsp:cNvSpPr/>
      </dsp:nvSpPr>
      <dsp:spPr>
        <a:xfrm>
          <a:off x="3868806" y="3968750"/>
          <a:ext cx="1549306" cy="768056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/>
            <a:t>Forvaltning og prosjekt samferdsel</a:t>
          </a:r>
        </a:p>
      </dsp:txBody>
      <dsp:txXfrm>
        <a:off x="3868806" y="3968750"/>
        <a:ext cx="1549306" cy="768056"/>
      </dsp:txXfrm>
    </dsp:sp>
    <dsp:sp modelId="{5A91F77E-621A-49C0-A7BD-8EB372C421F0}">
      <dsp:nvSpPr>
        <dsp:cNvPr id="0" name=""/>
        <dsp:cNvSpPr/>
      </dsp:nvSpPr>
      <dsp:spPr>
        <a:xfrm>
          <a:off x="5994825" y="1096425"/>
          <a:ext cx="1549306" cy="768056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Virksomhet Teknisk service</a:t>
          </a:r>
        </a:p>
      </dsp:txBody>
      <dsp:txXfrm>
        <a:off x="5994825" y="1096425"/>
        <a:ext cx="1549306" cy="768056"/>
      </dsp:txXfrm>
    </dsp:sp>
    <dsp:sp modelId="{161CD6CA-FC53-41A4-AF68-599FB3BED361}">
      <dsp:nvSpPr>
        <dsp:cNvPr id="0" name=""/>
        <dsp:cNvSpPr/>
      </dsp:nvSpPr>
      <dsp:spPr>
        <a:xfrm>
          <a:off x="5607498" y="2053867"/>
          <a:ext cx="1549306" cy="768056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Verksted, bilhold og hjelpemidler</a:t>
          </a:r>
        </a:p>
      </dsp:txBody>
      <dsp:txXfrm>
        <a:off x="5607498" y="2053867"/>
        <a:ext cx="1549306" cy="76805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309CE5-EC5B-4604-9F9C-AB1529DA8215}">
      <dsp:nvSpPr>
        <dsp:cNvPr id="0" name=""/>
        <dsp:cNvSpPr/>
      </dsp:nvSpPr>
      <dsp:spPr>
        <a:xfrm>
          <a:off x="5691930" y="2633187"/>
          <a:ext cx="148282" cy="6496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9617"/>
              </a:lnTo>
              <a:lnTo>
                <a:pt x="148282" y="649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F0CCF9-298B-4262-9DF2-3ED81DF12F48}">
      <dsp:nvSpPr>
        <dsp:cNvPr id="0" name=""/>
        <dsp:cNvSpPr/>
      </dsp:nvSpPr>
      <dsp:spPr>
        <a:xfrm>
          <a:off x="5543648" y="2633187"/>
          <a:ext cx="148282" cy="649617"/>
        </a:xfrm>
        <a:custGeom>
          <a:avLst/>
          <a:gdLst/>
          <a:ahLst/>
          <a:cxnLst/>
          <a:rect l="0" t="0" r="0" b="0"/>
          <a:pathLst>
            <a:path>
              <a:moveTo>
                <a:pt x="148282" y="0"/>
              </a:moveTo>
              <a:lnTo>
                <a:pt x="148282" y="649617"/>
              </a:lnTo>
              <a:lnTo>
                <a:pt x="0" y="649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18EECB-A3DD-47E6-8B56-6F4BAA81DDBC}">
      <dsp:nvSpPr>
        <dsp:cNvPr id="0" name=""/>
        <dsp:cNvSpPr/>
      </dsp:nvSpPr>
      <dsp:spPr>
        <a:xfrm>
          <a:off x="5691930" y="2633187"/>
          <a:ext cx="4861472" cy="12992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0953"/>
              </a:lnTo>
              <a:lnTo>
                <a:pt x="4861472" y="1150953"/>
              </a:lnTo>
              <a:lnTo>
                <a:pt x="4861472" y="12992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189BFF-7AC1-41DF-881F-B176F6A352A6}">
      <dsp:nvSpPr>
        <dsp:cNvPr id="0" name=""/>
        <dsp:cNvSpPr/>
      </dsp:nvSpPr>
      <dsp:spPr>
        <a:xfrm>
          <a:off x="5691930" y="2633187"/>
          <a:ext cx="2930666" cy="13130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736"/>
              </a:lnTo>
              <a:lnTo>
                <a:pt x="2930666" y="1164736"/>
              </a:lnTo>
              <a:lnTo>
                <a:pt x="2930666" y="13130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EBCDBB-E8D5-4ADC-8AE8-E6368596542E}">
      <dsp:nvSpPr>
        <dsp:cNvPr id="0" name=""/>
        <dsp:cNvSpPr/>
      </dsp:nvSpPr>
      <dsp:spPr>
        <a:xfrm>
          <a:off x="5691930" y="2633187"/>
          <a:ext cx="972294" cy="12992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0953"/>
              </a:lnTo>
              <a:lnTo>
                <a:pt x="972294" y="1150953"/>
              </a:lnTo>
              <a:lnTo>
                <a:pt x="972294" y="12992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9051F6-841C-4CA7-B278-B606E9EF9868}">
      <dsp:nvSpPr>
        <dsp:cNvPr id="0" name=""/>
        <dsp:cNvSpPr/>
      </dsp:nvSpPr>
      <dsp:spPr>
        <a:xfrm>
          <a:off x="4719635" y="2633187"/>
          <a:ext cx="972294" cy="1299235"/>
        </a:xfrm>
        <a:custGeom>
          <a:avLst/>
          <a:gdLst/>
          <a:ahLst/>
          <a:cxnLst/>
          <a:rect l="0" t="0" r="0" b="0"/>
          <a:pathLst>
            <a:path>
              <a:moveTo>
                <a:pt x="972294" y="0"/>
              </a:moveTo>
              <a:lnTo>
                <a:pt x="972294" y="1150953"/>
              </a:lnTo>
              <a:lnTo>
                <a:pt x="0" y="1150953"/>
              </a:lnTo>
              <a:lnTo>
                <a:pt x="0" y="12992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CA0A21-C65F-437B-B717-E3FDB96E17A1}">
      <dsp:nvSpPr>
        <dsp:cNvPr id="0" name=""/>
        <dsp:cNvSpPr/>
      </dsp:nvSpPr>
      <dsp:spPr>
        <a:xfrm>
          <a:off x="2775046" y="2633187"/>
          <a:ext cx="2916883" cy="1299235"/>
        </a:xfrm>
        <a:custGeom>
          <a:avLst/>
          <a:gdLst/>
          <a:ahLst/>
          <a:cxnLst/>
          <a:rect l="0" t="0" r="0" b="0"/>
          <a:pathLst>
            <a:path>
              <a:moveTo>
                <a:pt x="2916883" y="0"/>
              </a:moveTo>
              <a:lnTo>
                <a:pt x="2916883" y="1150953"/>
              </a:lnTo>
              <a:lnTo>
                <a:pt x="0" y="1150953"/>
              </a:lnTo>
              <a:lnTo>
                <a:pt x="0" y="12992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3B2C0E-66C7-4D72-9DE6-65D324AF8426}">
      <dsp:nvSpPr>
        <dsp:cNvPr id="0" name=""/>
        <dsp:cNvSpPr/>
      </dsp:nvSpPr>
      <dsp:spPr>
        <a:xfrm>
          <a:off x="830457" y="2633187"/>
          <a:ext cx="4861472" cy="1299235"/>
        </a:xfrm>
        <a:custGeom>
          <a:avLst/>
          <a:gdLst/>
          <a:ahLst/>
          <a:cxnLst/>
          <a:rect l="0" t="0" r="0" b="0"/>
          <a:pathLst>
            <a:path>
              <a:moveTo>
                <a:pt x="4861472" y="0"/>
              </a:moveTo>
              <a:lnTo>
                <a:pt x="4861472" y="1150953"/>
              </a:lnTo>
              <a:lnTo>
                <a:pt x="0" y="1150953"/>
              </a:lnTo>
              <a:lnTo>
                <a:pt x="0" y="12992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58DBE0-82C4-4889-B98A-0044512666F7}">
      <dsp:nvSpPr>
        <dsp:cNvPr id="0" name=""/>
        <dsp:cNvSpPr/>
      </dsp:nvSpPr>
      <dsp:spPr>
        <a:xfrm>
          <a:off x="4017307" y="1296563"/>
          <a:ext cx="3349246" cy="1336624"/>
        </a:xfrm>
        <a:prstGeom prst="rect">
          <a:avLst/>
        </a:prstGeom>
        <a:solidFill>
          <a:srgbClr val="51515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Digitalisering, utvikling og administrasjon</a:t>
          </a:r>
        </a:p>
      </dsp:txBody>
      <dsp:txXfrm>
        <a:off x="4017307" y="1296563"/>
        <a:ext cx="3349246" cy="1336624"/>
      </dsp:txXfrm>
    </dsp:sp>
    <dsp:sp modelId="{4E0E5E24-7AAF-4C63-A21F-4E4B22933902}">
      <dsp:nvSpPr>
        <dsp:cNvPr id="0" name=""/>
        <dsp:cNvSpPr/>
      </dsp:nvSpPr>
      <dsp:spPr>
        <a:xfrm>
          <a:off x="6445" y="3932423"/>
          <a:ext cx="1648024" cy="1146646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Dokumentsenter</a:t>
          </a:r>
          <a:endParaRPr lang="nb-NO" sz="12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6445" y="3932423"/>
        <a:ext cx="1648024" cy="1146646"/>
      </dsp:txXfrm>
    </dsp:sp>
    <dsp:sp modelId="{F0512A6D-7F99-4605-A878-014BDEEFC679}">
      <dsp:nvSpPr>
        <dsp:cNvPr id="0" name=""/>
        <dsp:cNvSpPr/>
      </dsp:nvSpPr>
      <dsp:spPr>
        <a:xfrm>
          <a:off x="1951034" y="3932423"/>
          <a:ext cx="1648024" cy="1146646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Digitalisering</a:t>
          </a:r>
        </a:p>
      </dsp:txBody>
      <dsp:txXfrm>
        <a:off x="1951034" y="3932423"/>
        <a:ext cx="1648024" cy="1146646"/>
      </dsp:txXfrm>
    </dsp:sp>
    <dsp:sp modelId="{261FFC81-32D4-427F-A59F-DC472BBBD64C}">
      <dsp:nvSpPr>
        <dsp:cNvPr id="0" name=""/>
        <dsp:cNvSpPr/>
      </dsp:nvSpPr>
      <dsp:spPr>
        <a:xfrm>
          <a:off x="3895623" y="3932423"/>
          <a:ext cx="1648024" cy="1146646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Økonomi og analyse</a:t>
          </a:r>
        </a:p>
      </dsp:txBody>
      <dsp:txXfrm>
        <a:off x="3895623" y="3932423"/>
        <a:ext cx="1648024" cy="1146646"/>
      </dsp:txXfrm>
    </dsp:sp>
    <dsp:sp modelId="{DFA27941-872D-4A48-A52C-AAEC23593244}">
      <dsp:nvSpPr>
        <dsp:cNvPr id="0" name=""/>
        <dsp:cNvSpPr/>
      </dsp:nvSpPr>
      <dsp:spPr>
        <a:xfrm>
          <a:off x="5840212" y="3932423"/>
          <a:ext cx="1648024" cy="1146646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Personal og lønn</a:t>
          </a:r>
        </a:p>
      </dsp:txBody>
      <dsp:txXfrm>
        <a:off x="5840212" y="3932423"/>
        <a:ext cx="1648024" cy="1146646"/>
      </dsp:txXfrm>
    </dsp:sp>
    <dsp:sp modelId="{862DC4EA-8E74-4395-9D8B-576591F3DA75}">
      <dsp:nvSpPr>
        <dsp:cNvPr id="0" name=""/>
        <dsp:cNvSpPr/>
      </dsp:nvSpPr>
      <dsp:spPr>
        <a:xfrm>
          <a:off x="7798585" y="3946206"/>
          <a:ext cx="1648024" cy="1146646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Rådgivning og forvaltning</a:t>
          </a:r>
        </a:p>
      </dsp:txBody>
      <dsp:txXfrm>
        <a:off x="7798585" y="3946206"/>
        <a:ext cx="1648024" cy="1146646"/>
      </dsp:txXfrm>
    </dsp:sp>
    <dsp:sp modelId="{C7B484C1-8383-4E98-9B6D-8F1F87633461}">
      <dsp:nvSpPr>
        <dsp:cNvPr id="0" name=""/>
        <dsp:cNvSpPr/>
      </dsp:nvSpPr>
      <dsp:spPr>
        <a:xfrm>
          <a:off x="9729390" y="3932423"/>
          <a:ext cx="1648024" cy="1146646"/>
        </a:xfrm>
        <a:prstGeom prst="rect">
          <a:avLst/>
        </a:prstGeom>
        <a:solidFill>
          <a:srgbClr val="2B6BD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Politisk støtte og kommunikasjon</a:t>
          </a:r>
        </a:p>
      </dsp:txBody>
      <dsp:txXfrm>
        <a:off x="9729390" y="3932423"/>
        <a:ext cx="1648024" cy="1146646"/>
      </dsp:txXfrm>
    </dsp:sp>
    <dsp:sp modelId="{738870B7-3F47-4A57-9892-98C8F3B9DBD2}">
      <dsp:nvSpPr>
        <dsp:cNvPr id="0" name=""/>
        <dsp:cNvSpPr/>
      </dsp:nvSpPr>
      <dsp:spPr>
        <a:xfrm>
          <a:off x="3206873" y="2929752"/>
          <a:ext cx="2336774" cy="706106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Smittevern </a:t>
          </a:r>
          <a:r>
            <a:rPr lang="nb-NO" sz="14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og beredskap</a:t>
          </a:r>
          <a:endParaRPr lang="nb-NO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3206873" y="2929752"/>
        <a:ext cx="2336774" cy="706106"/>
      </dsp:txXfrm>
    </dsp:sp>
    <dsp:sp modelId="{E3746E22-DF25-4A41-9821-121A14C24455}">
      <dsp:nvSpPr>
        <dsp:cNvPr id="0" name=""/>
        <dsp:cNvSpPr/>
      </dsp:nvSpPr>
      <dsp:spPr>
        <a:xfrm>
          <a:off x="5840212" y="2929752"/>
          <a:ext cx="2122541" cy="706106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/>
            <a:t>Lederteam</a:t>
          </a:r>
        </a:p>
      </dsp:txBody>
      <dsp:txXfrm>
        <a:off x="5840212" y="2929752"/>
        <a:ext cx="2122541" cy="70610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D5C4B1-7C93-4D3E-8D10-13F055E4E6BA}">
      <dsp:nvSpPr>
        <dsp:cNvPr id="0" name=""/>
        <dsp:cNvSpPr/>
      </dsp:nvSpPr>
      <dsp:spPr>
        <a:xfrm>
          <a:off x="4064000" y="2525195"/>
          <a:ext cx="3182949" cy="368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137"/>
              </a:lnTo>
              <a:lnTo>
                <a:pt x="3182949" y="184137"/>
              </a:lnTo>
              <a:lnTo>
                <a:pt x="3182949" y="3682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15CAEB-6DCD-41D8-A228-D35990F8EBFE}">
      <dsp:nvSpPr>
        <dsp:cNvPr id="0" name=""/>
        <dsp:cNvSpPr/>
      </dsp:nvSpPr>
      <dsp:spPr>
        <a:xfrm>
          <a:off x="4064000" y="2525195"/>
          <a:ext cx="1060983" cy="368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137"/>
              </a:lnTo>
              <a:lnTo>
                <a:pt x="1060983" y="184137"/>
              </a:lnTo>
              <a:lnTo>
                <a:pt x="1060983" y="3682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AABA55-41DE-4D44-9537-167D835FCF34}">
      <dsp:nvSpPr>
        <dsp:cNvPr id="0" name=""/>
        <dsp:cNvSpPr/>
      </dsp:nvSpPr>
      <dsp:spPr>
        <a:xfrm>
          <a:off x="3003016" y="2525195"/>
          <a:ext cx="1060983" cy="368275"/>
        </a:xfrm>
        <a:custGeom>
          <a:avLst/>
          <a:gdLst/>
          <a:ahLst/>
          <a:cxnLst/>
          <a:rect l="0" t="0" r="0" b="0"/>
          <a:pathLst>
            <a:path>
              <a:moveTo>
                <a:pt x="1060983" y="0"/>
              </a:moveTo>
              <a:lnTo>
                <a:pt x="1060983" y="184137"/>
              </a:lnTo>
              <a:lnTo>
                <a:pt x="0" y="184137"/>
              </a:lnTo>
              <a:lnTo>
                <a:pt x="0" y="3682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A25E98-243C-470D-80B8-1B10B1C90FC1}">
      <dsp:nvSpPr>
        <dsp:cNvPr id="0" name=""/>
        <dsp:cNvSpPr/>
      </dsp:nvSpPr>
      <dsp:spPr>
        <a:xfrm>
          <a:off x="881050" y="2525195"/>
          <a:ext cx="3182949" cy="368275"/>
        </a:xfrm>
        <a:custGeom>
          <a:avLst/>
          <a:gdLst/>
          <a:ahLst/>
          <a:cxnLst/>
          <a:rect l="0" t="0" r="0" b="0"/>
          <a:pathLst>
            <a:path>
              <a:moveTo>
                <a:pt x="3182949" y="0"/>
              </a:moveTo>
              <a:lnTo>
                <a:pt x="3182949" y="184137"/>
              </a:lnTo>
              <a:lnTo>
                <a:pt x="0" y="184137"/>
              </a:lnTo>
              <a:lnTo>
                <a:pt x="0" y="3682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999143-4E4D-4FDE-AF77-0829A6EFE3FF}">
      <dsp:nvSpPr>
        <dsp:cNvPr id="0" name=""/>
        <dsp:cNvSpPr/>
      </dsp:nvSpPr>
      <dsp:spPr>
        <a:xfrm>
          <a:off x="3187154" y="1648350"/>
          <a:ext cx="1753691" cy="876845"/>
        </a:xfrm>
        <a:prstGeom prst="rect">
          <a:avLst/>
        </a:prstGeom>
        <a:solidFill>
          <a:srgbClr val="515151"/>
        </a:solidFill>
        <a:ln w="12700" cap="flat" cmpd="sng" algn="ctr">
          <a:noFill/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/>
            <a:t>Kultur</a:t>
          </a:r>
        </a:p>
      </dsp:txBody>
      <dsp:txXfrm>
        <a:off x="3187154" y="1648350"/>
        <a:ext cx="1753691" cy="876845"/>
      </dsp:txXfrm>
    </dsp:sp>
    <dsp:sp modelId="{C1D72552-442E-4418-83DC-B2138EADF1D9}">
      <dsp:nvSpPr>
        <dsp:cNvPr id="0" name=""/>
        <dsp:cNvSpPr/>
      </dsp:nvSpPr>
      <dsp:spPr>
        <a:xfrm>
          <a:off x="4204" y="2893471"/>
          <a:ext cx="1753691" cy="876845"/>
        </a:xfrm>
        <a:prstGeom prst="rect">
          <a:avLst/>
        </a:prstGeom>
        <a:solidFill>
          <a:srgbClr val="2B6BD3"/>
        </a:solidFill>
        <a:ln w="12700" cap="flat" cmpd="sng" algn="ctr">
          <a:noFill/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Bibliotek</a:t>
          </a:r>
        </a:p>
      </dsp:txBody>
      <dsp:txXfrm>
        <a:off x="4204" y="2893471"/>
        <a:ext cx="1753691" cy="876845"/>
      </dsp:txXfrm>
    </dsp:sp>
    <dsp:sp modelId="{9CA3846C-2FB9-4230-83AD-469186EF8714}">
      <dsp:nvSpPr>
        <dsp:cNvPr id="0" name=""/>
        <dsp:cNvSpPr/>
      </dsp:nvSpPr>
      <dsp:spPr>
        <a:xfrm>
          <a:off x="2126170" y="2893471"/>
          <a:ext cx="1753691" cy="876845"/>
        </a:xfrm>
        <a:prstGeom prst="rect">
          <a:avLst/>
        </a:prstGeom>
        <a:solidFill>
          <a:srgbClr val="2B6BD3"/>
        </a:solidFill>
        <a:ln w="12700" cap="flat" cmpd="sng" algn="ctr">
          <a:noFill/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Kulturskolen</a:t>
          </a:r>
        </a:p>
      </dsp:txBody>
      <dsp:txXfrm>
        <a:off x="2126170" y="2893471"/>
        <a:ext cx="1753691" cy="876845"/>
      </dsp:txXfrm>
    </dsp:sp>
    <dsp:sp modelId="{58B6EC40-40EF-4822-9B09-47240A41A2AA}">
      <dsp:nvSpPr>
        <dsp:cNvPr id="0" name=""/>
        <dsp:cNvSpPr/>
      </dsp:nvSpPr>
      <dsp:spPr>
        <a:xfrm>
          <a:off x="4248137" y="2893471"/>
          <a:ext cx="1753691" cy="876845"/>
        </a:xfrm>
        <a:prstGeom prst="rect">
          <a:avLst/>
        </a:prstGeom>
        <a:solidFill>
          <a:srgbClr val="2B6BD3"/>
        </a:solidFill>
        <a:ln w="12700" cap="flat" cmpd="sng" algn="ctr">
          <a:noFill/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Team park, idrett og friluftsliv</a:t>
          </a:r>
        </a:p>
      </dsp:txBody>
      <dsp:txXfrm>
        <a:off x="4248137" y="2893471"/>
        <a:ext cx="1753691" cy="876845"/>
      </dsp:txXfrm>
    </dsp:sp>
    <dsp:sp modelId="{98E312A3-2355-45FF-AACE-A10BB03EE11D}">
      <dsp:nvSpPr>
        <dsp:cNvPr id="0" name=""/>
        <dsp:cNvSpPr/>
      </dsp:nvSpPr>
      <dsp:spPr>
        <a:xfrm>
          <a:off x="6370104" y="2893471"/>
          <a:ext cx="1753691" cy="876845"/>
        </a:xfrm>
        <a:prstGeom prst="rect">
          <a:avLst/>
        </a:prstGeom>
        <a:solidFill>
          <a:srgbClr val="2B6BD3"/>
        </a:solidFill>
        <a:ln w="12700" cap="flat" cmpd="sng" algn="ctr">
          <a:noFill/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Team frivillighet</a:t>
          </a:r>
        </a:p>
      </dsp:txBody>
      <dsp:txXfrm>
        <a:off x="6370104" y="2893471"/>
        <a:ext cx="1753691" cy="8768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E5139F-057F-4ED1-8D6C-527B7886E823}" type="datetimeFigureOut">
              <a:rPr lang="nb-NO" smtClean="0"/>
              <a:t>20.01.2021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06CB6-F5DB-4B9A-8330-EF35737BB51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00668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E06CB6-F5DB-4B9A-8330-EF35737BB517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4624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197E297-757F-4673-AC43-0CA1FCD3D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AAB62F4-C83C-4E8F-A2AA-DCBDC84510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50C0F1D-9D75-4A06-97D2-460C98BC8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93E1-9683-427F-8E7F-2359B12CB731}" type="datetimeFigureOut">
              <a:rPr lang="nb-NO" smtClean="0"/>
              <a:t>20.01.2021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A1516AD-8482-432D-A346-9C13F46A6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899834D-58BA-4147-AC0F-12740FED5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DDD5-C091-4477-BE55-55426317BCA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55635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1015EE0-705B-4033-889C-1D78C0820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C921C059-E767-4C9B-9866-D73859A93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8553248-9EE7-4D58-BDA3-D6FB2090C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93E1-9683-427F-8E7F-2359B12CB731}" type="datetimeFigureOut">
              <a:rPr lang="nb-NO" smtClean="0"/>
              <a:t>20.01.2021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869C15B-4255-4855-9384-817D2410B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5C5C492-0022-4264-89EB-5C7ACE6AC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DDD5-C091-4477-BE55-55426317BCA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941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DABD4DC4-B397-4FF0-A2C0-AFB1C41751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48E9C025-EFA8-4B6A-BD40-2905600B0A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5E6D3BC-87AB-40AF-BE25-53E2202A6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93E1-9683-427F-8E7F-2359B12CB731}" type="datetimeFigureOut">
              <a:rPr lang="nb-NO" smtClean="0"/>
              <a:t>20.01.2021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8FE9297-8EBE-40CC-AEDB-FE48EB00F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23C4F6-AE9C-478A-B08B-DC56E08D0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DDD5-C091-4477-BE55-55426317BCA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8690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66C7300-2757-41A9-9D0D-57D77B51E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63733AA-0ED2-4A09-BD66-009AA5685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92866EE-05EA-41DB-8FF6-03BAAE5D0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93E1-9683-427F-8E7F-2359B12CB731}" type="datetimeFigureOut">
              <a:rPr lang="nb-NO" smtClean="0"/>
              <a:t>20.01.2021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47E86CE-A587-4A9D-BC95-CD4960B77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0990380-331D-4CC2-B795-E33A76CCF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DDD5-C091-4477-BE55-55426317BCA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65337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E692C54-1829-433D-A5DA-4778E7289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14B7655-2569-463C-991C-9F13A22239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AC4D08B-B0BE-4FDB-8568-D12572AD4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93E1-9683-427F-8E7F-2359B12CB731}" type="datetimeFigureOut">
              <a:rPr lang="nb-NO" smtClean="0"/>
              <a:t>20.01.2021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0618E14-4481-4B32-BCB7-D81924197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DA64053-24AF-48C7-8C77-EB47E8044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DDD5-C091-4477-BE55-55426317BCA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23538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AAFD32F-F68E-43DC-8723-8E79A8F09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DFE796A-C637-493A-9BAD-9D24C1A305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3D84802-3AAF-4F75-9566-500EEC96A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83DAA9B-2716-4E93-8693-1E604165B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93E1-9683-427F-8E7F-2359B12CB731}" type="datetimeFigureOut">
              <a:rPr lang="nb-NO" smtClean="0"/>
              <a:t>20.01.2021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8DCB5CB-FDEA-4A82-A0B1-0CE4508B0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C1B03FA-3E75-4551-83F7-5767CC576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DDD5-C091-4477-BE55-55426317BCA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20087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BBA368-CC97-4297-A485-CC33B0CCD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19FA954-1F90-43D0-BA3D-71AF413DA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ECA1A9F6-D489-4037-B89F-A1D104AFBB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C49A3B58-6ADD-4FA3-A0F8-2178BE4E66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94CCE4AA-C242-48EE-8487-64DB7D212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BEC2F7B9-E46D-42D2-B69D-DC45AA9E2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93E1-9683-427F-8E7F-2359B12CB731}" type="datetimeFigureOut">
              <a:rPr lang="nb-NO" smtClean="0"/>
              <a:t>20.01.2021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16C3233-0898-4D92-8997-C61C6ECD9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8C74D889-59F1-4A52-BEED-469D19D4C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DDD5-C091-4477-BE55-55426317BCA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7810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9AA9EF1-E1D6-4886-83F4-0FDDD408B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062D250-7548-459E-9232-342D2BB72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93E1-9683-427F-8E7F-2359B12CB731}" type="datetimeFigureOut">
              <a:rPr lang="nb-NO" smtClean="0"/>
              <a:t>20.01.2021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18D7B239-BA86-40FD-A3C5-A62D0BB7E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5B045AD-2A6D-465B-874A-E8C3E0655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DDD5-C091-4477-BE55-55426317BCA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4366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7ECFDE69-9C42-4BE9-A735-AD6C70817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93E1-9683-427F-8E7F-2359B12CB731}" type="datetimeFigureOut">
              <a:rPr lang="nb-NO" smtClean="0"/>
              <a:t>20.01.2021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DF98D3E8-70DB-4E17-88C3-6CFAF8EE6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F1518548-8978-4FD3-9E08-AB84BF9FA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DDD5-C091-4477-BE55-55426317BCA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54540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3E4DC3-F1FF-4484-B562-739A631A7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5DEEA84-FFAF-4364-BEC0-68A68EB45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63A1A4B-F5DC-4B6E-BA08-239522CE54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8AA7A98-C86D-4573-B9AD-5AE957A40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93E1-9683-427F-8E7F-2359B12CB731}" type="datetimeFigureOut">
              <a:rPr lang="nb-NO" smtClean="0"/>
              <a:t>20.01.2021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D867964-3E86-45E8-8192-377815938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AA0A3C2-0340-46A4-AD48-632EB142A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DDD5-C091-4477-BE55-55426317BCA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7405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40A7ED7-6377-46C6-903A-239B08DF5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79FCC0CC-2B13-439A-9D8B-5E2A9ADF2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1E83EF5-BE17-4F58-80FD-6165E1456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DB0B4B9-C619-48A9-99BE-11E4B029F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93E1-9683-427F-8E7F-2359B12CB731}" type="datetimeFigureOut">
              <a:rPr lang="nb-NO" smtClean="0"/>
              <a:t>20.01.2021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8D4081D-93FB-4541-A803-29B8B773A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D38CFC5-A913-45DC-92FB-2834E5D5D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DDD5-C091-4477-BE55-55426317BCA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761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BBEE8E4F-4555-4C6F-8EBD-F0D6DD25A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107C1E8-FA0C-4E5D-A678-0A84606078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AE06AD3-1A18-4B0C-8911-9AF6B57599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C93E1-9683-427F-8E7F-2359B12CB731}" type="datetimeFigureOut">
              <a:rPr lang="nb-NO" smtClean="0"/>
              <a:t>20.01.2021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C4B4310-F511-482B-B368-788878259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39E0D01-AC30-4E5C-9551-9A084FCB79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DDD5-C091-4477-BE55-55426317BCA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3924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3BA07F0-062C-47FF-AE42-4DB1D504BD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6865206"/>
              </p:ext>
            </p:extLst>
          </p:nvPr>
        </p:nvGraphicFramePr>
        <p:xfrm>
          <a:off x="477079" y="214685"/>
          <a:ext cx="11266998" cy="5923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Bilde 1">
            <a:extLst>
              <a:ext uri="{FF2B5EF4-FFF2-40B4-BE49-F238E27FC236}">
                <a16:creationId xmlns:a16="http://schemas.microsoft.com/office/drawing/2014/main" id="{4BED5BC0-3F08-400D-B6F5-A4A5D4E64C3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3467" y="6443147"/>
            <a:ext cx="2010052" cy="400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133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ssholder for innhold 3">
            <a:extLst>
              <a:ext uri="{FF2B5EF4-FFF2-40B4-BE49-F238E27FC236}">
                <a16:creationId xmlns:a16="http://schemas.microsoft.com/office/drawing/2014/main" id="{A2EBC63E-40FD-41BF-BA8C-7F3E50CD6E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2809335"/>
              </p:ext>
            </p:extLst>
          </p:nvPr>
        </p:nvGraphicFramePr>
        <p:xfrm>
          <a:off x="554163" y="50484"/>
          <a:ext cx="11266414" cy="63588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Bilde 1">
            <a:extLst>
              <a:ext uri="{FF2B5EF4-FFF2-40B4-BE49-F238E27FC236}">
                <a16:creationId xmlns:a16="http://schemas.microsoft.com/office/drawing/2014/main" id="{DE7A5B04-9736-4A78-A96D-93DA6233867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4630" y="6455629"/>
            <a:ext cx="2011854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674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>
            <a:extLst>
              <a:ext uri="{FF2B5EF4-FFF2-40B4-BE49-F238E27FC236}">
                <a16:creationId xmlns:a16="http://schemas.microsoft.com/office/drawing/2014/main" id="{CBCD8ED4-CCD6-4F7C-9426-B71E84D1E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654" y="6434911"/>
            <a:ext cx="2011854" cy="402371"/>
          </a:xfrm>
          <a:prstGeom prst="rect">
            <a:avLst/>
          </a:prstGeom>
        </p:spPr>
      </p:pic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33E5EAF-60AA-460E-8B0A-B669639C6355}"/>
              </a:ext>
            </a:extLst>
          </p:cNvPr>
          <p:cNvGraphicFramePr/>
          <p:nvPr/>
        </p:nvGraphicFramePr>
        <p:xfrm>
          <a:off x="-122949" y="-126123"/>
          <a:ext cx="12404287" cy="708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77289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55627B5-6302-4743-AA58-1D4E2AA1F9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7102448"/>
              </p:ext>
            </p:extLst>
          </p:nvPr>
        </p:nvGraphicFramePr>
        <p:xfrm>
          <a:off x="2032000" y="719666"/>
          <a:ext cx="7548228" cy="48757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Bilde 1">
            <a:extLst>
              <a:ext uri="{FF2B5EF4-FFF2-40B4-BE49-F238E27FC236}">
                <a16:creationId xmlns:a16="http://schemas.microsoft.com/office/drawing/2014/main" id="{8AA6DF32-075F-415B-AE5B-E3B0A135314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3555" y="6455629"/>
            <a:ext cx="2011854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658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72BDD5A-91C6-4C5D-9EAD-2C669F3657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6757245"/>
              </p:ext>
            </p:extLst>
          </p:nvPr>
        </p:nvGraphicFramePr>
        <p:xfrm>
          <a:off x="478171" y="209725"/>
          <a:ext cx="11383861" cy="6375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Bilde 1">
            <a:extLst>
              <a:ext uri="{FF2B5EF4-FFF2-40B4-BE49-F238E27FC236}">
                <a16:creationId xmlns:a16="http://schemas.microsoft.com/office/drawing/2014/main" id="{8B5C0709-8565-4D9A-8B63-C32369AA8B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1380" y="6455629"/>
            <a:ext cx="2011854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658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BBCE508-7ADF-4403-A6B1-579648CFE2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667685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Bilde 1">
            <a:extLst>
              <a:ext uri="{FF2B5EF4-FFF2-40B4-BE49-F238E27FC236}">
                <a16:creationId xmlns:a16="http://schemas.microsoft.com/office/drawing/2014/main" id="{0421A084-5BB8-48BB-A258-143CB990F12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1381" y="6455629"/>
            <a:ext cx="2011854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895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43AAAC24D627408E7F7173F73F0086" ma:contentTypeVersion="9" ma:contentTypeDescription="Opprett et nytt dokument." ma:contentTypeScope="" ma:versionID="eabadcbf78bcd5f142251f218ee16244">
  <xsd:schema xmlns:xsd="http://www.w3.org/2001/XMLSchema" xmlns:xs="http://www.w3.org/2001/XMLSchema" xmlns:p="http://schemas.microsoft.com/office/2006/metadata/properties" xmlns:ns2="953d48b4-8663-4029-87d2-f1753fa74e91" xmlns:ns3="b54d5f85-c9d5-4ece-910e-d311e4e56919" targetNamespace="http://schemas.microsoft.com/office/2006/metadata/properties" ma:root="true" ma:fieldsID="84e668b5734f661ac59aad40a29d5fc0" ns2:_="" ns3:_="">
    <xsd:import namespace="953d48b4-8663-4029-87d2-f1753fa74e91"/>
    <xsd:import namespace="b54d5f85-c9d5-4ece-910e-d311e4e569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3d48b4-8663-4029-87d2-f1753fa74e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4d5f85-c9d5-4ece-910e-d311e4e5691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23FC53-71AB-404C-A498-3CCB27ED9565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b54d5f85-c9d5-4ece-910e-d311e4e56919"/>
    <ds:schemaRef ds:uri="953d48b4-8663-4029-87d2-f1753fa74e9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EBF96E0-C8FD-4C94-BD97-A98DBE4B02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3d48b4-8663-4029-87d2-f1753fa74e91"/>
    <ds:schemaRef ds:uri="b54d5f85-c9d5-4ece-910e-d311e4e569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1EAA2D9-D0ED-4F0E-974B-1D98DB36B7B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378</Words>
  <Application>Microsoft Office PowerPoint</Application>
  <PresentationFormat>Widescreen</PresentationFormat>
  <Paragraphs>117</Paragraphs>
  <Slides>6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Antonsen, Anja</dc:creator>
  <cp:lastModifiedBy>Edelmann, Ranja</cp:lastModifiedBy>
  <cp:revision>3</cp:revision>
  <dcterms:created xsi:type="dcterms:W3CDTF">2019-10-14T13:27:28Z</dcterms:created>
  <dcterms:modified xsi:type="dcterms:W3CDTF">2021-01-20T06:15:41Z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0x0101009A43AAAC24D627408E7F7173F73F0086</vt:lpwstr>
  </property>
</Properties>
</file>