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21674138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5B92BB-D9E6-48F6-A940-431F243CFDD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C8DE092-58BF-4051-B59E-2F10E142AE78}">
      <dgm:prSet phldrT="[Tekst]" custT="1"/>
      <dgm:spPr/>
      <dgm:t>
        <a:bodyPr/>
        <a:lstStyle/>
        <a:p>
          <a:r>
            <a:rPr lang="nb-NO" sz="4000" dirty="0" smtClean="0">
              <a:solidFill>
                <a:schemeClr val="tx1"/>
              </a:solidFill>
            </a:rPr>
            <a:t>Rådmann</a:t>
          </a:r>
          <a:endParaRPr lang="nb-NO" sz="4000" dirty="0">
            <a:solidFill>
              <a:schemeClr val="tx1"/>
            </a:solidFill>
          </a:endParaRPr>
        </a:p>
      </dgm:t>
    </dgm:pt>
    <dgm:pt modelId="{2AE80138-E63C-4AD1-B969-B25C20B04157}" type="parTrans" cxnId="{74864AE7-DCC4-40AD-885B-BDAF9B9C0A6F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1B5360D8-7557-479B-B573-E89D2EA13B64}" type="sibTrans" cxnId="{74864AE7-DCC4-40AD-885B-BDAF9B9C0A6F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EEDA0C2A-7E1E-463A-90BE-B30C4BA14239}">
      <dgm:prSet phldrT="[Tekst]" custT="1"/>
      <dgm:spPr/>
      <dgm:t>
        <a:bodyPr/>
        <a:lstStyle/>
        <a:p>
          <a:pPr algn="l"/>
          <a:r>
            <a:rPr lang="nb-NO" sz="2800" dirty="0" smtClean="0">
              <a:solidFill>
                <a:schemeClr val="tx1"/>
              </a:solidFill>
            </a:rPr>
            <a:t>Kommunalsjef helse og velferd</a:t>
          </a:r>
          <a:endParaRPr lang="nb-NO" sz="2800" dirty="0">
            <a:solidFill>
              <a:schemeClr val="tx1"/>
            </a:solidFill>
          </a:endParaRPr>
        </a:p>
      </dgm:t>
    </dgm:pt>
    <dgm:pt modelId="{127D8907-3249-494D-9CB4-3ABC7B3C18BA}" type="parTrans" cxnId="{CBA85527-CADD-4394-AB06-310D985C1648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FFB6AA73-AE2B-4A48-8382-BD84443CDACD}" type="sibTrans" cxnId="{CBA85527-CADD-4394-AB06-310D985C1648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BACA8667-997B-49D0-A23A-22537682C4AD}">
      <dgm:prSet phldrT="[Tekst]" custT="1"/>
      <dgm:spPr/>
      <dgm:t>
        <a:bodyPr/>
        <a:lstStyle/>
        <a:p>
          <a:pPr algn="l"/>
          <a:r>
            <a:rPr lang="nb-NO" sz="1600" dirty="0" smtClean="0">
              <a:solidFill>
                <a:schemeClr val="tx1"/>
              </a:solidFill>
            </a:rPr>
            <a:t>Koordinerende enhet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Boveiledningstjenesten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Helse- og rehabilitering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Hjemmesykepleien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Psykisk helsetjeneste og rus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NAV Malvik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Samfunnsmedisin og  legetjenester</a:t>
          </a:r>
          <a:endParaRPr lang="nb-NO" sz="1600" dirty="0">
            <a:solidFill>
              <a:schemeClr val="tx1"/>
            </a:solidFill>
          </a:endParaRPr>
        </a:p>
      </dgm:t>
    </dgm:pt>
    <dgm:pt modelId="{BC7FD259-1209-4ACB-854D-2FC15B90690C}" type="parTrans" cxnId="{2AD85EFC-9A0D-4A34-BAFB-D16AFF1BA6E2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E4086D5-A9A7-4250-B296-0845CEC79736}" type="sibTrans" cxnId="{2AD85EFC-9A0D-4A34-BAFB-D16AFF1BA6E2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A7A7A21F-767B-4974-84EC-6E053A96DE7C}">
      <dgm:prSet phldrT="[Tekst]" custT="1"/>
      <dgm:spPr/>
      <dgm:t>
        <a:bodyPr/>
        <a:lstStyle/>
        <a:p>
          <a:pPr algn="l"/>
          <a:r>
            <a:rPr lang="nb-NO" sz="2800" dirty="0" smtClean="0">
              <a:solidFill>
                <a:schemeClr val="tx1"/>
              </a:solidFill>
            </a:rPr>
            <a:t>Kommunalsjef organisasjon</a:t>
          </a:r>
          <a:endParaRPr lang="nb-NO" sz="2800" dirty="0">
            <a:solidFill>
              <a:schemeClr val="tx1"/>
            </a:solidFill>
          </a:endParaRPr>
        </a:p>
      </dgm:t>
    </dgm:pt>
    <dgm:pt modelId="{AAF5D2DF-E34A-4E55-90A1-DC116291D6ED}" type="parTrans" cxnId="{01228D77-1A4E-4AD7-B85A-F4764CCE51B4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94C2ED3D-65B2-4241-BAEB-D2CA81BC92A2}" type="sibTrans" cxnId="{01228D77-1A4E-4AD7-B85A-F4764CCE51B4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3D0D621A-BCCE-4AD1-B648-08A266B17932}">
      <dgm:prSet custT="1"/>
      <dgm:spPr/>
      <dgm:t>
        <a:bodyPr/>
        <a:lstStyle/>
        <a:p>
          <a:pPr algn="l"/>
          <a:r>
            <a:rPr lang="nb-NO" sz="2800" dirty="0" smtClean="0">
              <a:solidFill>
                <a:schemeClr val="tx1"/>
              </a:solidFill>
            </a:rPr>
            <a:t>Kommunalsjef samfunnsutvikling og tekniske tjenester</a:t>
          </a:r>
          <a:endParaRPr lang="nb-NO" sz="2800" dirty="0">
            <a:solidFill>
              <a:schemeClr val="tx1"/>
            </a:solidFill>
          </a:endParaRPr>
        </a:p>
      </dgm:t>
    </dgm:pt>
    <dgm:pt modelId="{FF811C04-8213-4487-A20E-D19E86EA372C}" type="parTrans" cxnId="{251FE062-53CE-4F43-916A-BB5A9F02169A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95ED5289-B931-40D7-818E-90ABB131194D}" type="sibTrans" cxnId="{251FE062-53CE-4F43-916A-BB5A9F02169A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324232D3-F644-486E-9EE9-C0F6E05A4B2C}">
      <dgm:prSet custT="1"/>
      <dgm:spPr/>
      <dgm:t>
        <a:bodyPr/>
        <a:lstStyle/>
        <a:p>
          <a:pPr algn="l"/>
          <a:r>
            <a:rPr lang="nb-NO" sz="2800" dirty="0" smtClean="0">
              <a:solidFill>
                <a:schemeClr val="tx1"/>
              </a:solidFill>
            </a:rPr>
            <a:t>Økonomisjef</a:t>
          </a:r>
          <a:endParaRPr lang="nb-NO" sz="2800" dirty="0">
            <a:solidFill>
              <a:schemeClr val="tx1"/>
            </a:solidFill>
          </a:endParaRPr>
        </a:p>
      </dgm:t>
    </dgm:pt>
    <dgm:pt modelId="{F3EBE8BE-6DCD-4476-8888-30C7367BF526}" type="parTrans" cxnId="{CF017696-9EA3-467B-BDE7-0377E286A2D4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6030507-566C-4CE2-8675-253D3A0A19CF}" type="sibTrans" cxnId="{CF017696-9EA3-467B-BDE7-0377E286A2D4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53C7A2FC-A649-4077-8604-D465D656EE6F}">
      <dgm:prSet custT="1"/>
      <dgm:spPr/>
      <dgm:t>
        <a:bodyPr/>
        <a:lstStyle/>
        <a:p>
          <a:pPr algn="l"/>
          <a:r>
            <a:rPr lang="nb-NO" sz="2800" dirty="0" smtClean="0">
              <a:solidFill>
                <a:schemeClr val="tx1"/>
              </a:solidFill>
            </a:rPr>
            <a:t>Kommunalsjef barn og unge</a:t>
          </a:r>
          <a:endParaRPr lang="nb-NO" sz="2800" dirty="0">
            <a:solidFill>
              <a:schemeClr val="tx1"/>
            </a:solidFill>
          </a:endParaRPr>
        </a:p>
      </dgm:t>
    </dgm:pt>
    <dgm:pt modelId="{0C13FD30-A7FF-40A1-A032-D9C8229E53D7}" type="parTrans" cxnId="{AE2CD7B5-6A33-4261-A909-A10D1164E52B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3481AA62-EDB9-4402-9DA0-DCE783DA8412}" type="sibTrans" cxnId="{AE2CD7B5-6A33-4261-A909-A10D1164E52B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44ADB6BA-5F9B-4BAC-ADBC-3FFAE47D79E9}">
      <dgm:prSet custT="1"/>
      <dgm:spPr/>
      <dgm:t>
        <a:bodyPr/>
        <a:lstStyle/>
        <a:p>
          <a:pPr algn="l"/>
          <a:r>
            <a:rPr lang="nb-NO" sz="1600" dirty="0" smtClean="0">
              <a:solidFill>
                <a:schemeClr val="tx1"/>
              </a:solidFill>
            </a:rPr>
            <a:t>Personal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Rådmannens fagstab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Servicetorget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IT</a:t>
          </a:r>
          <a:endParaRPr lang="nb-NO" sz="1600" dirty="0">
            <a:solidFill>
              <a:schemeClr val="tx1"/>
            </a:solidFill>
          </a:endParaRPr>
        </a:p>
      </dgm:t>
    </dgm:pt>
    <dgm:pt modelId="{99F52BB7-1E7A-43FA-8BA6-1AB865AE8263}" type="parTrans" cxnId="{14FF0081-94D9-444D-A785-26EAEDC09956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290A927E-7542-4DDC-B0BF-0D4870A746FA}" type="sibTrans" cxnId="{14FF0081-94D9-444D-A785-26EAEDC09956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1DA664DE-412C-4B13-A4EA-BD120EC8A138}">
      <dgm:prSet custT="1"/>
      <dgm:spPr/>
      <dgm:t>
        <a:bodyPr/>
        <a:lstStyle/>
        <a:p>
          <a:pPr algn="l"/>
          <a:r>
            <a:rPr lang="nb-NO" sz="1600" dirty="0" smtClean="0">
              <a:solidFill>
                <a:schemeClr val="tx1"/>
              </a:solidFill>
            </a:rPr>
            <a:t>Areal og samfunnsplanlegging</a:t>
          </a:r>
        </a:p>
        <a:p>
          <a:pPr algn="l"/>
          <a:r>
            <a:rPr lang="nb-NO" sz="1600" dirty="0" err="1" smtClean="0">
              <a:solidFill>
                <a:schemeClr val="tx1"/>
              </a:solidFill>
            </a:rPr>
            <a:t>FDV</a:t>
          </a:r>
          <a:r>
            <a:rPr lang="nb-NO" sz="1600" dirty="0" smtClean="0">
              <a:solidFill>
                <a:schemeClr val="tx1"/>
              </a:solidFill>
            </a:rPr>
            <a:t> kommunalteknikk</a:t>
          </a:r>
        </a:p>
        <a:p>
          <a:pPr algn="l"/>
          <a:r>
            <a:rPr lang="nb-NO" sz="1600" dirty="0" err="1" smtClean="0">
              <a:solidFill>
                <a:schemeClr val="tx1"/>
              </a:solidFill>
            </a:rPr>
            <a:t>Eiendomsserivce</a:t>
          </a:r>
          <a:endParaRPr lang="nb-NO" sz="1600" dirty="0">
            <a:solidFill>
              <a:schemeClr val="tx1"/>
            </a:solidFill>
          </a:endParaRPr>
        </a:p>
      </dgm:t>
    </dgm:pt>
    <dgm:pt modelId="{20CD3408-6180-4D33-8FFB-21A00EA3B079}" type="parTrans" cxnId="{53B0B40D-7902-4D9D-9D05-9F6CF4C7CFBE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5FF5EE1C-D990-4AFA-AFC3-168680A3CA6F}" type="sibTrans" cxnId="{53B0B40D-7902-4D9D-9D05-9F6CF4C7CFBE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4E3D4595-5E81-41D0-9BED-6F5A920618CA}">
      <dgm:prSet custT="1"/>
      <dgm:spPr/>
      <dgm:t>
        <a:bodyPr/>
        <a:lstStyle/>
        <a:p>
          <a:pPr algn="l"/>
          <a:r>
            <a:rPr lang="nb-NO" sz="1600" b="1" dirty="0" smtClean="0">
              <a:solidFill>
                <a:schemeClr val="tx1"/>
              </a:solidFill>
            </a:rPr>
            <a:t>Vertskommune for 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skatteoppkreveren i </a:t>
          </a:r>
          <a:r>
            <a:rPr lang="nb-NO" sz="1600" dirty="0" err="1" smtClean="0">
              <a:solidFill>
                <a:schemeClr val="tx1"/>
              </a:solidFill>
            </a:rPr>
            <a:t>Værnesregionen</a:t>
          </a:r>
          <a:endParaRPr lang="nb-NO" sz="1600" dirty="0" smtClean="0">
            <a:solidFill>
              <a:schemeClr val="tx1"/>
            </a:solidFill>
          </a:endParaRPr>
        </a:p>
        <a:p>
          <a:pPr algn="l"/>
          <a:r>
            <a:rPr lang="nb-NO" sz="1600" dirty="0" smtClean="0">
              <a:solidFill>
                <a:schemeClr val="tx1"/>
              </a:solidFill>
            </a:rPr>
            <a:t>Arbeidsgiverkontrollen i Trøndelag</a:t>
          </a:r>
          <a:endParaRPr lang="nb-NO" sz="1600" dirty="0">
            <a:solidFill>
              <a:schemeClr val="tx1"/>
            </a:solidFill>
          </a:endParaRPr>
        </a:p>
      </dgm:t>
    </dgm:pt>
    <dgm:pt modelId="{D3D97AB8-F330-4CD4-9616-68E28244BC64}" type="parTrans" cxnId="{2792B434-6EAC-4C2A-9063-1B8C7BB363F7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0956B1CF-B0BE-4137-A716-B303958A63A1}" type="sibTrans" cxnId="{2792B434-6EAC-4C2A-9063-1B8C7BB363F7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86F0837-D6B9-4417-89AD-304057FC741F}">
      <dgm:prSet custT="1"/>
      <dgm:spPr/>
      <dgm:t>
        <a:bodyPr/>
        <a:lstStyle/>
        <a:p>
          <a:pPr algn="l"/>
          <a:r>
            <a:rPr lang="nb-NO" sz="1600" dirty="0" smtClean="0">
              <a:solidFill>
                <a:schemeClr val="tx1"/>
              </a:solidFill>
            </a:rPr>
            <a:t>Kultur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Barnehager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Barne- og familietjenesten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Vikhammer ungdomsskole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Vikhammeråsen </a:t>
          </a:r>
          <a:r>
            <a:rPr lang="nb-NO" sz="1600" dirty="0" err="1" smtClean="0">
              <a:solidFill>
                <a:schemeClr val="tx1"/>
              </a:solidFill>
            </a:rPr>
            <a:t>grendaskole</a:t>
          </a:r>
          <a:endParaRPr lang="nb-NO" sz="1600" dirty="0" smtClean="0">
            <a:solidFill>
              <a:schemeClr val="tx1"/>
            </a:solidFill>
          </a:endParaRPr>
        </a:p>
        <a:p>
          <a:pPr algn="l"/>
          <a:r>
            <a:rPr lang="nb-NO" sz="1600" dirty="0" smtClean="0">
              <a:solidFill>
                <a:schemeClr val="tx1"/>
              </a:solidFill>
            </a:rPr>
            <a:t>Vikhammer skole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Sveberg skole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Saksvik skole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Hommelvik ungdomsskole</a:t>
          </a:r>
        </a:p>
        <a:p>
          <a:pPr algn="l"/>
          <a:r>
            <a:rPr lang="nb-NO" sz="1600" dirty="0" smtClean="0">
              <a:solidFill>
                <a:schemeClr val="tx1"/>
              </a:solidFill>
            </a:rPr>
            <a:t>Hommelvik skole</a:t>
          </a:r>
        </a:p>
      </dgm:t>
    </dgm:pt>
    <dgm:pt modelId="{7ABDF0DD-5A65-4E17-BB7A-41966C1570EE}" type="parTrans" cxnId="{5AF9D8E4-0F2F-4E02-B09E-5C5E8730DFF5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37AC8BB4-9E0E-4EA9-B297-2DBF4BDB4922}" type="sibTrans" cxnId="{5AF9D8E4-0F2F-4E02-B09E-5C5E8730DFF5}">
      <dgm:prSet/>
      <dgm:spPr/>
      <dgm:t>
        <a:bodyPr/>
        <a:lstStyle/>
        <a:p>
          <a:endParaRPr lang="nb-NO">
            <a:solidFill>
              <a:schemeClr val="tx1"/>
            </a:solidFill>
          </a:endParaRPr>
        </a:p>
      </dgm:t>
    </dgm:pt>
    <dgm:pt modelId="{6FD61F7F-403F-49BE-AC0E-920A199F07FE}" type="pres">
      <dgm:prSet presAssocID="{BA5B92BB-D9E6-48F6-A940-431F243CFDD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23B220-08FA-480A-97EF-8CD508502A1E}" type="pres">
      <dgm:prSet presAssocID="{EC8DE092-58BF-4051-B59E-2F10E142AE78}" presName="root1" presStyleCnt="0"/>
      <dgm:spPr/>
    </dgm:pt>
    <dgm:pt modelId="{E89DA053-A580-41F0-A566-FB75859F6E57}" type="pres">
      <dgm:prSet presAssocID="{EC8DE092-58BF-4051-B59E-2F10E142AE78}" presName="LevelOneTextNode" presStyleLbl="node0" presStyleIdx="0" presStyleCnt="1">
        <dgm:presLayoutVars>
          <dgm:chPref val="3"/>
        </dgm:presLayoutVars>
      </dgm:prSet>
      <dgm:spPr/>
    </dgm:pt>
    <dgm:pt modelId="{4E7337A4-1B42-4A28-B137-306F6B799B35}" type="pres">
      <dgm:prSet presAssocID="{EC8DE092-58BF-4051-B59E-2F10E142AE78}" presName="level2hierChild" presStyleCnt="0"/>
      <dgm:spPr/>
    </dgm:pt>
    <dgm:pt modelId="{9A692C45-7759-4DAE-A7A7-CB86F5A18245}" type="pres">
      <dgm:prSet presAssocID="{127D8907-3249-494D-9CB4-3ABC7B3C18BA}" presName="conn2-1" presStyleLbl="parChTrans1D2" presStyleIdx="0" presStyleCnt="5"/>
      <dgm:spPr/>
    </dgm:pt>
    <dgm:pt modelId="{AE5F22E2-3EB4-4AA4-821C-9BE558371633}" type="pres">
      <dgm:prSet presAssocID="{127D8907-3249-494D-9CB4-3ABC7B3C18BA}" presName="connTx" presStyleLbl="parChTrans1D2" presStyleIdx="0" presStyleCnt="5"/>
      <dgm:spPr/>
    </dgm:pt>
    <dgm:pt modelId="{9DC2DD4E-0738-4F71-8C8B-2AE908D73D7C}" type="pres">
      <dgm:prSet presAssocID="{EEDA0C2A-7E1E-463A-90BE-B30C4BA14239}" presName="root2" presStyleCnt="0"/>
      <dgm:spPr/>
    </dgm:pt>
    <dgm:pt modelId="{2AD845B2-051D-47FF-9435-C8EE756CB2D9}" type="pres">
      <dgm:prSet presAssocID="{EEDA0C2A-7E1E-463A-90BE-B30C4BA14239}" presName="LevelTwoTextNode" presStyleLbl="node2" presStyleIdx="0" presStyleCnt="5" custScaleX="993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52A5CAE3-7E6A-432D-9D7C-8626559892B9}" type="pres">
      <dgm:prSet presAssocID="{EEDA0C2A-7E1E-463A-90BE-B30C4BA14239}" presName="level3hierChild" presStyleCnt="0"/>
      <dgm:spPr/>
    </dgm:pt>
    <dgm:pt modelId="{A01B29F9-EF6B-4188-8E7B-3B64A8CC1EB6}" type="pres">
      <dgm:prSet presAssocID="{BC7FD259-1209-4ACB-854D-2FC15B90690C}" presName="conn2-1" presStyleLbl="parChTrans1D3" presStyleIdx="0" presStyleCnt="5"/>
      <dgm:spPr/>
    </dgm:pt>
    <dgm:pt modelId="{532EA2D6-BBE1-48BE-9196-91D3BB4183DD}" type="pres">
      <dgm:prSet presAssocID="{BC7FD259-1209-4ACB-854D-2FC15B90690C}" presName="connTx" presStyleLbl="parChTrans1D3" presStyleIdx="0" presStyleCnt="5"/>
      <dgm:spPr/>
    </dgm:pt>
    <dgm:pt modelId="{6874DDFD-67B4-4DDD-81DE-7A8212DF5D46}" type="pres">
      <dgm:prSet presAssocID="{BACA8667-997B-49D0-A23A-22537682C4AD}" presName="root2" presStyleCnt="0"/>
      <dgm:spPr/>
    </dgm:pt>
    <dgm:pt modelId="{ADD078DF-9E00-49CE-BB24-C33B5289F697}" type="pres">
      <dgm:prSet presAssocID="{BACA8667-997B-49D0-A23A-22537682C4AD}" presName="LevelTwoTextNode" presStyleLbl="node3" presStyleIdx="0" presStyleCnt="5" custScaleX="129174" custScaleY="16327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B0372F0-460C-48A4-B4CB-D5DFB991ECFD}" type="pres">
      <dgm:prSet presAssocID="{BACA8667-997B-49D0-A23A-22537682C4AD}" presName="level3hierChild" presStyleCnt="0"/>
      <dgm:spPr/>
    </dgm:pt>
    <dgm:pt modelId="{F91727B1-73E5-4CED-BFD4-030FA02DF752}" type="pres">
      <dgm:prSet presAssocID="{AAF5D2DF-E34A-4E55-90A1-DC116291D6ED}" presName="conn2-1" presStyleLbl="parChTrans1D2" presStyleIdx="1" presStyleCnt="5"/>
      <dgm:spPr/>
    </dgm:pt>
    <dgm:pt modelId="{3CBB18B3-31F2-43FE-9DBB-C7E6C9E25D4F}" type="pres">
      <dgm:prSet presAssocID="{AAF5D2DF-E34A-4E55-90A1-DC116291D6ED}" presName="connTx" presStyleLbl="parChTrans1D2" presStyleIdx="1" presStyleCnt="5"/>
      <dgm:spPr/>
    </dgm:pt>
    <dgm:pt modelId="{86401DFA-A05E-49AF-B3B7-F2476E9E3C95}" type="pres">
      <dgm:prSet presAssocID="{A7A7A21F-767B-4974-84EC-6E053A96DE7C}" presName="root2" presStyleCnt="0"/>
      <dgm:spPr/>
    </dgm:pt>
    <dgm:pt modelId="{9DCF8794-8447-49C9-9399-B7BA11788AA8}" type="pres">
      <dgm:prSet presAssocID="{A7A7A21F-767B-4974-84EC-6E053A96DE7C}" presName="LevelTwoTextNode" presStyleLbl="node2" presStyleIdx="1" presStyleCnt="5" custScaleX="993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AE4DBF1-6735-4D23-AB2F-6F3BF3568FFF}" type="pres">
      <dgm:prSet presAssocID="{A7A7A21F-767B-4974-84EC-6E053A96DE7C}" presName="level3hierChild" presStyleCnt="0"/>
      <dgm:spPr/>
    </dgm:pt>
    <dgm:pt modelId="{9A2DD341-02F9-4B4F-BA52-9D6EA3EC2E57}" type="pres">
      <dgm:prSet presAssocID="{99F52BB7-1E7A-43FA-8BA6-1AB865AE8263}" presName="conn2-1" presStyleLbl="parChTrans1D3" presStyleIdx="1" presStyleCnt="5"/>
      <dgm:spPr/>
    </dgm:pt>
    <dgm:pt modelId="{738EFF1B-8D74-4C03-A28E-E0EDB892AB90}" type="pres">
      <dgm:prSet presAssocID="{99F52BB7-1E7A-43FA-8BA6-1AB865AE8263}" presName="connTx" presStyleLbl="parChTrans1D3" presStyleIdx="1" presStyleCnt="5"/>
      <dgm:spPr/>
    </dgm:pt>
    <dgm:pt modelId="{8B0FD2D9-75DA-4C47-B95F-B42E0A0AC2ED}" type="pres">
      <dgm:prSet presAssocID="{44ADB6BA-5F9B-4BAC-ADBC-3FFAE47D79E9}" presName="root2" presStyleCnt="0"/>
      <dgm:spPr/>
    </dgm:pt>
    <dgm:pt modelId="{9B0CAEF2-9616-440A-8D92-E04C760DB798}" type="pres">
      <dgm:prSet presAssocID="{44ADB6BA-5F9B-4BAC-ADBC-3FFAE47D79E9}" presName="LevelTwoTextNode" presStyleLbl="node3" presStyleIdx="1" presStyleCnt="5" custScaleX="130046" custScaleY="101333" custLinFactNeighborX="-743" custLinFactNeighborY="148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1625ED3-8DF9-4EE9-9379-C00789DD05F6}" type="pres">
      <dgm:prSet presAssocID="{44ADB6BA-5F9B-4BAC-ADBC-3FFAE47D79E9}" presName="level3hierChild" presStyleCnt="0"/>
      <dgm:spPr/>
    </dgm:pt>
    <dgm:pt modelId="{F6BBA51D-9F80-4F9C-BEDB-B2B6B3856B1D}" type="pres">
      <dgm:prSet presAssocID="{FF811C04-8213-4487-A20E-D19E86EA372C}" presName="conn2-1" presStyleLbl="parChTrans1D2" presStyleIdx="2" presStyleCnt="5"/>
      <dgm:spPr/>
    </dgm:pt>
    <dgm:pt modelId="{05E8041F-F8C2-4D7C-B84B-3999974BBC33}" type="pres">
      <dgm:prSet presAssocID="{FF811C04-8213-4487-A20E-D19E86EA372C}" presName="connTx" presStyleLbl="parChTrans1D2" presStyleIdx="2" presStyleCnt="5"/>
      <dgm:spPr/>
    </dgm:pt>
    <dgm:pt modelId="{573D1F10-C8E9-4F47-87D8-CC079E221269}" type="pres">
      <dgm:prSet presAssocID="{3D0D621A-BCCE-4AD1-B648-08A266B17932}" presName="root2" presStyleCnt="0"/>
      <dgm:spPr/>
    </dgm:pt>
    <dgm:pt modelId="{D5C6DD1B-D42F-4B04-B9AF-A028918130A0}" type="pres">
      <dgm:prSet presAssocID="{3D0D621A-BCCE-4AD1-B648-08A266B17932}" presName="LevelTwoTextNode" presStyleLbl="node2" presStyleIdx="2" presStyleCnt="5" custScaleX="99329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1727E99-B110-454E-911A-D9E6EAD8F2BC}" type="pres">
      <dgm:prSet presAssocID="{3D0D621A-BCCE-4AD1-B648-08A266B17932}" presName="level3hierChild" presStyleCnt="0"/>
      <dgm:spPr/>
    </dgm:pt>
    <dgm:pt modelId="{90FEAC37-95FF-402B-8E58-BE86150F9648}" type="pres">
      <dgm:prSet presAssocID="{20CD3408-6180-4D33-8FFB-21A00EA3B079}" presName="conn2-1" presStyleLbl="parChTrans1D3" presStyleIdx="2" presStyleCnt="5"/>
      <dgm:spPr/>
    </dgm:pt>
    <dgm:pt modelId="{969CD7EB-C549-4CB7-BA02-88F30B301535}" type="pres">
      <dgm:prSet presAssocID="{20CD3408-6180-4D33-8FFB-21A00EA3B079}" presName="connTx" presStyleLbl="parChTrans1D3" presStyleIdx="2" presStyleCnt="5"/>
      <dgm:spPr/>
    </dgm:pt>
    <dgm:pt modelId="{5B5AF4A9-5DA4-4350-B608-47D61603F5E1}" type="pres">
      <dgm:prSet presAssocID="{1DA664DE-412C-4B13-A4EA-BD120EC8A138}" presName="root2" presStyleCnt="0"/>
      <dgm:spPr/>
    </dgm:pt>
    <dgm:pt modelId="{4C1E2CDB-BFD5-4135-A451-8CCA40C1F417}" type="pres">
      <dgm:prSet presAssocID="{1DA664DE-412C-4B13-A4EA-BD120EC8A138}" presName="LevelTwoTextNode" presStyleLbl="node3" presStyleIdx="2" presStyleCnt="5" custScaleX="128676" custScaleY="8879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9A4CEA01-5EF2-407B-ABF0-956FD38289C8}" type="pres">
      <dgm:prSet presAssocID="{1DA664DE-412C-4B13-A4EA-BD120EC8A138}" presName="level3hierChild" presStyleCnt="0"/>
      <dgm:spPr/>
    </dgm:pt>
    <dgm:pt modelId="{599042DB-7736-44BA-B0CB-16A97E4E54A5}" type="pres">
      <dgm:prSet presAssocID="{F3EBE8BE-6DCD-4476-8888-30C7367BF526}" presName="conn2-1" presStyleLbl="parChTrans1D2" presStyleIdx="3" presStyleCnt="5"/>
      <dgm:spPr/>
    </dgm:pt>
    <dgm:pt modelId="{750D8385-9CBB-41BC-AEF9-368FABA44D4A}" type="pres">
      <dgm:prSet presAssocID="{F3EBE8BE-6DCD-4476-8888-30C7367BF526}" presName="connTx" presStyleLbl="parChTrans1D2" presStyleIdx="3" presStyleCnt="5"/>
      <dgm:spPr/>
    </dgm:pt>
    <dgm:pt modelId="{DFDF4084-6EFE-4D94-82C8-A858411052BE}" type="pres">
      <dgm:prSet presAssocID="{324232D3-F644-486E-9EE9-C0F6E05A4B2C}" presName="root2" presStyleCnt="0"/>
      <dgm:spPr/>
    </dgm:pt>
    <dgm:pt modelId="{031B782D-8A06-47D9-B563-F4879A236909}" type="pres">
      <dgm:prSet presAssocID="{324232D3-F644-486E-9EE9-C0F6E05A4B2C}" presName="LevelTwoTextNode" presStyleLbl="node2" presStyleIdx="3" presStyleCnt="5" custScaleX="99329">
        <dgm:presLayoutVars>
          <dgm:chPref val="3"/>
        </dgm:presLayoutVars>
      </dgm:prSet>
      <dgm:spPr/>
    </dgm:pt>
    <dgm:pt modelId="{2CADAE50-53F8-48F8-9757-C9FCAB1AB611}" type="pres">
      <dgm:prSet presAssocID="{324232D3-F644-486E-9EE9-C0F6E05A4B2C}" presName="level3hierChild" presStyleCnt="0"/>
      <dgm:spPr/>
    </dgm:pt>
    <dgm:pt modelId="{351361B7-753E-482B-AEAF-39C853346E53}" type="pres">
      <dgm:prSet presAssocID="{D3D97AB8-F330-4CD4-9616-68E28244BC64}" presName="conn2-1" presStyleLbl="parChTrans1D3" presStyleIdx="3" presStyleCnt="5"/>
      <dgm:spPr/>
    </dgm:pt>
    <dgm:pt modelId="{8B46EC0A-F0E8-4D92-91FF-1B3C79A7330F}" type="pres">
      <dgm:prSet presAssocID="{D3D97AB8-F330-4CD4-9616-68E28244BC64}" presName="connTx" presStyleLbl="parChTrans1D3" presStyleIdx="3" presStyleCnt="5"/>
      <dgm:spPr/>
    </dgm:pt>
    <dgm:pt modelId="{6421D7A8-BC0A-4866-BC13-6F0B21A1EE68}" type="pres">
      <dgm:prSet presAssocID="{4E3D4595-5E81-41D0-9BED-6F5A920618CA}" presName="root2" presStyleCnt="0"/>
      <dgm:spPr/>
    </dgm:pt>
    <dgm:pt modelId="{DAD06946-C839-4C84-9502-1F2A9D374111}" type="pres">
      <dgm:prSet presAssocID="{4E3D4595-5E81-41D0-9BED-6F5A920618CA}" presName="LevelTwoTextNode" presStyleLbl="node3" presStyleIdx="3" presStyleCnt="5" custScaleX="124901" custScaleY="89753" custLinFactNeighborX="1918" custLinFactNeighborY="-128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603576E4-65B1-40D7-8FCB-CC3879C81C03}" type="pres">
      <dgm:prSet presAssocID="{4E3D4595-5E81-41D0-9BED-6F5A920618CA}" presName="level3hierChild" presStyleCnt="0"/>
      <dgm:spPr/>
    </dgm:pt>
    <dgm:pt modelId="{C92EE143-63EF-49E7-89BC-5C4C21E7D5F5}" type="pres">
      <dgm:prSet presAssocID="{0C13FD30-A7FF-40A1-A032-D9C8229E53D7}" presName="conn2-1" presStyleLbl="parChTrans1D2" presStyleIdx="4" presStyleCnt="5"/>
      <dgm:spPr/>
    </dgm:pt>
    <dgm:pt modelId="{A178162F-121F-4170-B5E4-888A2F4D0E0B}" type="pres">
      <dgm:prSet presAssocID="{0C13FD30-A7FF-40A1-A032-D9C8229E53D7}" presName="connTx" presStyleLbl="parChTrans1D2" presStyleIdx="4" presStyleCnt="5"/>
      <dgm:spPr/>
    </dgm:pt>
    <dgm:pt modelId="{35921A64-D110-4CF4-863F-F49F745EEF20}" type="pres">
      <dgm:prSet presAssocID="{53C7A2FC-A649-4077-8604-D465D656EE6F}" presName="root2" presStyleCnt="0"/>
      <dgm:spPr/>
    </dgm:pt>
    <dgm:pt modelId="{31A8DD6C-935B-4E07-BD57-440F212C451E}" type="pres">
      <dgm:prSet presAssocID="{53C7A2FC-A649-4077-8604-D465D656EE6F}" presName="LevelTwoTextNode" presStyleLbl="node2" presStyleIdx="4" presStyleCnt="5" custScaleX="99329" custLinFactNeighborX="1454" custLinFactNeighborY="-30051">
        <dgm:presLayoutVars>
          <dgm:chPref val="3"/>
        </dgm:presLayoutVars>
      </dgm:prSet>
      <dgm:spPr/>
    </dgm:pt>
    <dgm:pt modelId="{2EB7F6AE-A816-42F4-8943-53DAC626578F}" type="pres">
      <dgm:prSet presAssocID="{53C7A2FC-A649-4077-8604-D465D656EE6F}" presName="level3hierChild" presStyleCnt="0"/>
      <dgm:spPr/>
    </dgm:pt>
    <dgm:pt modelId="{A6668853-AC41-4343-A267-2DB99D376B72}" type="pres">
      <dgm:prSet presAssocID="{7ABDF0DD-5A65-4E17-BB7A-41966C1570EE}" presName="conn2-1" presStyleLbl="parChTrans1D3" presStyleIdx="4" presStyleCnt="5"/>
      <dgm:spPr/>
    </dgm:pt>
    <dgm:pt modelId="{ED70FB02-49F2-45B1-BB3B-7C086FEC013E}" type="pres">
      <dgm:prSet presAssocID="{7ABDF0DD-5A65-4E17-BB7A-41966C1570EE}" presName="connTx" presStyleLbl="parChTrans1D3" presStyleIdx="4" presStyleCnt="5"/>
      <dgm:spPr/>
    </dgm:pt>
    <dgm:pt modelId="{1C29DDC6-80B5-4207-A6A4-248FA524D276}" type="pres">
      <dgm:prSet presAssocID="{686F0837-D6B9-4417-89AD-304057FC741F}" presName="root2" presStyleCnt="0"/>
      <dgm:spPr/>
    </dgm:pt>
    <dgm:pt modelId="{015AD634-228F-4BC9-919E-1ECE0F436ED8}" type="pres">
      <dgm:prSet presAssocID="{686F0837-D6B9-4417-89AD-304057FC741F}" presName="LevelTwoTextNode" presStyleLbl="node3" presStyleIdx="4" presStyleCnt="5" custScaleX="133022" custScaleY="21197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5D9B1DE-3729-4449-AD9F-E2B33E43DC65}" type="pres">
      <dgm:prSet presAssocID="{686F0837-D6B9-4417-89AD-304057FC741F}" presName="level3hierChild" presStyleCnt="0"/>
      <dgm:spPr/>
    </dgm:pt>
  </dgm:ptLst>
  <dgm:cxnLst>
    <dgm:cxn modelId="{484823B3-5996-4818-ACA7-DAA466DEB521}" type="presOf" srcId="{99F52BB7-1E7A-43FA-8BA6-1AB865AE8263}" destId="{9A2DD341-02F9-4B4F-BA52-9D6EA3EC2E57}" srcOrd="0" destOrd="0" presId="urn:microsoft.com/office/officeart/2005/8/layout/hierarchy2"/>
    <dgm:cxn modelId="{AE2CD7B5-6A33-4261-A909-A10D1164E52B}" srcId="{EC8DE092-58BF-4051-B59E-2F10E142AE78}" destId="{53C7A2FC-A649-4077-8604-D465D656EE6F}" srcOrd="4" destOrd="0" parTransId="{0C13FD30-A7FF-40A1-A032-D9C8229E53D7}" sibTransId="{3481AA62-EDB9-4402-9DA0-DCE783DA8412}"/>
    <dgm:cxn modelId="{74864AE7-DCC4-40AD-885B-BDAF9B9C0A6F}" srcId="{BA5B92BB-D9E6-48F6-A940-431F243CFDD7}" destId="{EC8DE092-58BF-4051-B59E-2F10E142AE78}" srcOrd="0" destOrd="0" parTransId="{2AE80138-E63C-4AD1-B969-B25C20B04157}" sibTransId="{1B5360D8-7557-479B-B573-E89D2EA13B64}"/>
    <dgm:cxn modelId="{E2FD9E0D-2F0C-4459-8DE2-6253874BC4DA}" type="presOf" srcId="{4E3D4595-5E81-41D0-9BED-6F5A920618CA}" destId="{DAD06946-C839-4C84-9502-1F2A9D374111}" srcOrd="0" destOrd="0" presId="urn:microsoft.com/office/officeart/2005/8/layout/hierarchy2"/>
    <dgm:cxn modelId="{F8B537A7-36C2-4251-983C-1555A6BB36EF}" type="presOf" srcId="{686F0837-D6B9-4417-89AD-304057FC741F}" destId="{015AD634-228F-4BC9-919E-1ECE0F436ED8}" srcOrd="0" destOrd="0" presId="urn:microsoft.com/office/officeart/2005/8/layout/hierarchy2"/>
    <dgm:cxn modelId="{251FE062-53CE-4F43-916A-BB5A9F02169A}" srcId="{EC8DE092-58BF-4051-B59E-2F10E142AE78}" destId="{3D0D621A-BCCE-4AD1-B648-08A266B17932}" srcOrd="2" destOrd="0" parTransId="{FF811C04-8213-4487-A20E-D19E86EA372C}" sibTransId="{95ED5289-B931-40D7-818E-90ABB131194D}"/>
    <dgm:cxn modelId="{2792B434-6EAC-4C2A-9063-1B8C7BB363F7}" srcId="{324232D3-F644-486E-9EE9-C0F6E05A4B2C}" destId="{4E3D4595-5E81-41D0-9BED-6F5A920618CA}" srcOrd="0" destOrd="0" parTransId="{D3D97AB8-F330-4CD4-9616-68E28244BC64}" sibTransId="{0956B1CF-B0BE-4137-A716-B303958A63A1}"/>
    <dgm:cxn modelId="{D5645402-81FC-465E-BA09-0701C019E0E1}" type="presOf" srcId="{0C13FD30-A7FF-40A1-A032-D9C8229E53D7}" destId="{C92EE143-63EF-49E7-89BC-5C4C21E7D5F5}" srcOrd="0" destOrd="0" presId="urn:microsoft.com/office/officeart/2005/8/layout/hierarchy2"/>
    <dgm:cxn modelId="{81F57653-3DCC-4E39-9343-3EF41694D53A}" type="presOf" srcId="{F3EBE8BE-6DCD-4476-8888-30C7367BF526}" destId="{750D8385-9CBB-41BC-AEF9-368FABA44D4A}" srcOrd="1" destOrd="0" presId="urn:microsoft.com/office/officeart/2005/8/layout/hierarchy2"/>
    <dgm:cxn modelId="{209E70FB-38FF-43E3-93A6-C3406A02C507}" type="presOf" srcId="{A7A7A21F-767B-4974-84EC-6E053A96DE7C}" destId="{9DCF8794-8447-49C9-9399-B7BA11788AA8}" srcOrd="0" destOrd="0" presId="urn:microsoft.com/office/officeart/2005/8/layout/hierarchy2"/>
    <dgm:cxn modelId="{ED0C8B30-E0C7-4168-A264-7FB0C61F8126}" type="presOf" srcId="{D3D97AB8-F330-4CD4-9616-68E28244BC64}" destId="{351361B7-753E-482B-AEAF-39C853346E53}" srcOrd="0" destOrd="0" presId="urn:microsoft.com/office/officeart/2005/8/layout/hierarchy2"/>
    <dgm:cxn modelId="{CF017696-9EA3-467B-BDE7-0377E286A2D4}" srcId="{EC8DE092-58BF-4051-B59E-2F10E142AE78}" destId="{324232D3-F644-486E-9EE9-C0F6E05A4B2C}" srcOrd="3" destOrd="0" parTransId="{F3EBE8BE-6DCD-4476-8888-30C7367BF526}" sibTransId="{66030507-566C-4CE2-8675-253D3A0A19CF}"/>
    <dgm:cxn modelId="{0485D4C6-7D34-4BA8-AA71-2EF07092DEC6}" type="presOf" srcId="{FF811C04-8213-4487-A20E-D19E86EA372C}" destId="{05E8041F-F8C2-4D7C-B84B-3999974BBC33}" srcOrd="1" destOrd="0" presId="urn:microsoft.com/office/officeart/2005/8/layout/hierarchy2"/>
    <dgm:cxn modelId="{390B108A-F4B4-4BCA-A1EC-EE712308D2DA}" type="presOf" srcId="{BA5B92BB-D9E6-48F6-A940-431F243CFDD7}" destId="{6FD61F7F-403F-49BE-AC0E-920A199F07FE}" srcOrd="0" destOrd="0" presId="urn:microsoft.com/office/officeart/2005/8/layout/hierarchy2"/>
    <dgm:cxn modelId="{14FF0081-94D9-444D-A785-26EAEDC09956}" srcId="{A7A7A21F-767B-4974-84EC-6E053A96DE7C}" destId="{44ADB6BA-5F9B-4BAC-ADBC-3FFAE47D79E9}" srcOrd="0" destOrd="0" parTransId="{99F52BB7-1E7A-43FA-8BA6-1AB865AE8263}" sibTransId="{290A927E-7542-4DDC-B0BF-0D4870A746FA}"/>
    <dgm:cxn modelId="{6B6D2206-9D22-4A55-95CD-3DBD170488D3}" type="presOf" srcId="{EEDA0C2A-7E1E-463A-90BE-B30C4BA14239}" destId="{2AD845B2-051D-47FF-9435-C8EE756CB2D9}" srcOrd="0" destOrd="0" presId="urn:microsoft.com/office/officeart/2005/8/layout/hierarchy2"/>
    <dgm:cxn modelId="{0610358F-5C15-4F4A-A8E2-34745A3850E1}" type="presOf" srcId="{AAF5D2DF-E34A-4E55-90A1-DC116291D6ED}" destId="{F91727B1-73E5-4CED-BFD4-030FA02DF752}" srcOrd="0" destOrd="0" presId="urn:microsoft.com/office/officeart/2005/8/layout/hierarchy2"/>
    <dgm:cxn modelId="{01228D77-1A4E-4AD7-B85A-F4764CCE51B4}" srcId="{EC8DE092-58BF-4051-B59E-2F10E142AE78}" destId="{A7A7A21F-767B-4974-84EC-6E053A96DE7C}" srcOrd="1" destOrd="0" parTransId="{AAF5D2DF-E34A-4E55-90A1-DC116291D6ED}" sibTransId="{94C2ED3D-65B2-4241-BAEB-D2CA81BC92A2}"/>
    <dgm:cxn modelId="{36BA2231-1BF0-42A4-97C5-9FB94678D4AA}" type="presOf" srcId="{3D0D621A-BCCE-4AD1-B648-08A266B17932}" destId="{D5C6DD1B-D42F-4B04-B9AF-A028918130A0}" srcOrd="0" destOrd="0" presId="urn:microsoft.com/office/officeart/2005/8/layout/hierarchy2"/>
    <dgm:cxn modelId="{F28EFB27-21F3-4927-BAA0-1CA123CC25CB}" type="presOf" srcId="{BC7FD259-1209-4ACB-854D-2FC15B90690C}" destId="{532EA2D6-BBE1-48BE-9196-91D3BB4183DD}" srcOrd="1" destOrd="0" presId="urn:microsoft.com/office/officeart/2005/8/layout/hierarchy2"/>
    <dgm:cxn modelId="{9E7A5269-0546-4C5A-8B27-660C0D97C647}" type="presOf" srcId="{44ADB6BA-5F9B-4BAC-ADBC-3FFAE47D79E9}" destId="{9B0CAEF2-9616-440A-8D92-E04C760DB798}" srcOrd="0" destOrd="0" presId="urn:microsoft.com/office/officeart/2005/8/layout/hierarchy2"/>
    <dgm:cxn modelId="{53B0B40D-7902-4D9D-9D05-9F6CF4C7CFBE}" srcId="{3D0D621A-BCCE-4AD1-B648-08A266B17932}" destId="{1DA664DE-412C-4B13-A4EA-BD120EC8A138}" srcOrd="0" destOrd="0" parTransId="{20CD3408-6180-4D33-8FFB-21A00EA3B079}" sibTransId="{5FF5EE1C-D990-4AFA-AFC3-168680A3CA6F}"/>
    <dgm:cxn modelId="{6559BA48-B774-449B-B769-E12DAED3FA7F}" type="presOf" srcId="{F3EBE8BE-6DCD-4476-8888-30C7367BF526}" destId="{599042DB-7736-44BA-B0CB-16A97E4E54A5}" srcOrd="0" destOrd="0" presId="urn:microsoft.com/office/officeart/2005/8/layout/hierarchy2"/>
    <dgm:cxn modelId="{BC8DD933-3928-4B8F-97CC-39C5585D1DDA}" type="presOf" srcId="{53C7A2FC-A649-4077-8604-D465D656EE6F}" destId="{31A8DD6C-935B-4E07-BD57-440F212C451E}" srcOrd="0" destOrd="0" presId="urn:microsoft.com/office/officeart/2005/8/layout/hierarchy2"/>
    <dgm:cxn modelId="{2AD85EFC-9A0D-4A34-BAFB-D16AFF1BA6E2}" srcId="{EEDA0C2A-7E1E-463A-90BE-B30C4BA14239}" destId="{BACA8667-997B-49D0-A23A-22537682C4AD}" srcOrd="0" destOrd="0" parTransId="{BC7FD259-1209-4ACB-854D-2FC15B90690C}" sibTransId="{6E4086D5-A9A7-4250-B296-0845CEC79736}"/>
    <dgm:cxn modelId="{7C3B418F-DEDC-46DB-92D6-67A75D023CF9}" type="presOf" srcId="{127D8907-3249-494D-9CB4-3ABC7B3C18BA}" destId="{9A692C45-7759-4DAE-A7A7-CB86F5A18245}" srcOrd="0" destOrd="0" presId="urn:microsoft.com/office/officeart/2005/8/layout/hierarchy2"/>
    <dgm:cxn modelId="{C60DC45A-FC9C-4FC3-BBB3-BB094D944CB0}" type="presOf" srcId="{D3D97AB8-F330-4CD4-9616-68E28244BC64}" destId="{8B46EC0A-F0E8-4D92-91FF-1B3C79A7330F}" srcOrd="1" destOrd="0" presId="urn:microsoft.com/office/officeart/2005/8/layout/hierarchy2"/>
    <dgm:cxn modelId="{B301157F-D450-41A7-8FAC-51344F8AE01F}" type="presOf" srcId="{1DA664DE-412C-4B13-A4EA-BD120EC8A138}" destId="{4C1E2CDB-BFD5-4135-A451-8CCA40C1F417}" srcOrd="0" destOrd="0" presId="urn:microsoft.com/office/officeart/2005/8/layout/hierarchy2"/>
    <dgm:cxn modelId="{006F79DF-BD42-44E3-9784-172494BAFBB0}" type="presOf" srcId="{BACA8667-997B-49D0-A23A-22537682C4AD}" destId="{ADD078DF-9E00-49CE-BB24-C33B5289F697}" srcOrd="0" destOrd="0" presId="urn:microsoft.com/office/officeart/2005/8/layout/hierarchy2"/>
    <dgm:cxn modelId="{248B926D-5915-41B2-BC28-BA265B5C33E7}" type="presOf" srcId="{7ABDF0DD-5A65-4E17-BB7A-41966C1570EE}" destId="{ED70FB02-49F2-45B1-BB3B-7C086FEC013E}" srcOrd="1" destOrd="0" presId="urn:microsoft.com/office/officeart/2005/8/layout/hierarchy2"/>
    <dgm:cxn modelId="{576661F3-D8F1-4786-AA0A-610CD8917E0D}" type="presOf" srcId="{127D8907-3249-494D-9CB4-3ABC7B3C18BA}" destId="{AE5F22E2-3EB4-4AA4-821C-9BE558371633}" srcOrd="1" destOrd="0" presId="urn:microsoft.com/office/officeart/2005/8/layout/hierarchy2"/>
    <dgm:cxn modelId="{265502D4-4424-47E0-9616-C05243D5DA11}" type="presOf" srcId="{BC7FD259-1209-4ACB-854D-2FC15B90690C}" destId="{A01B29F9-EF6B-4188-8E7B-3B64A8CC1EB6}" srcOrd="0" destOrd="0" presId="urn:microsoft.com/office/officeart/2005/8/layout/hierarchy2"/>
    <dgm:cxn modelId="{9F57778F-111F-4445-9AB4-A204DF898306}" type="presOf" srcId="{FF811C04-8213-4487-A20E-D19E86EA372C}" destId="{F6BBA51D-9F80-4F9C-BEDB-B2B6B3856B1D}" srcOrd="0" destOrd="0" presId="urn:microsoft.com/office/officeart/2005/8/layout/hierarchy2"/>
    <dgm:cxn modelId="{CB56BB72-DB45-4951-A373-E8C6CBD492B3}" type="presOf" srcId="{324232D3-F644-486E-9EE9-C0F6E05A4B2C}" destId="{031B782D-8A06-47D9-B563-F4879A236909}" srcOrd="0" destOrd="0" presId="urn:microsoft.com/office/officeart/2005/8/layout/hierarchy2"/>
    <dgm:cxn modelId="{0521496B-85A1-4A5B-A247-56EDB3AAEDCC}" type="presOf" srcId="{AAF5D2DF-E34A-4E55-90A1-DC116291D6ED}" destId="{3CBB18B3-31F2-43FE-9DBB-C7E6C9E25D4F}" srcOrd="1" destOrd="0" presId="urn:microsoft.com/office/officeart/2005/8/layout/hierarchy2"/>
    <dgm:cxn modelId="{564C1662-76AB-4C4F-A959-59280ED5C811}" type="presOf" srcId="{20CD3408-6180-4D33-8FFB-21A00EA3B079}" destId="{90FEAC37-95FF-402B-8E58-BE86150F9648}" srcOrd="0" destOrd="0" presId="urn:microsoft.com/office/officeart/2005/8/layout/hierarchy2"/>
    <dgm:cxn modelId="{CBA85527-CADD-4394-AB06-310D985C1648}" srcId="{EC8DE092-58BF-4051-B59E-2F10E142AE78}" destId="{EEDA0C2A-7E1E-463A-90BE-B30C4BA14239}" srcOrd="0" destOrd="0" parTransId="{127D8907-3249-494D-9CB4-3ABC7B3C18BA}" sibTransId="{FFB6AA73-AE2B-4A48-8382-BD84443CDACD}"/>
    <dgm:cxn modelId="{592A462B-DA0B-4D37-9A76-0BD771A0A8E8}" type="presOf" srcId="{7ABDF0DD-5A65-4E17-BB7A-41966C1570EE}" destId="{A6668853-AC41-4343-A267-2DB99D376B72}" srcOrd="0" destOrd="0" presId="urn:microsoft.com/office/officeart/2005/8/layout/hierarchy2"/>
    <dgm:cxn modelId="{69BE8D70-E406-4762-B3BF-477CDBFDD096}" type="presOf" srcId="{EC8DE092-58BF-4051-B59E-2F10E142AE78}" destId="{E89DA053-A580-41F0-A566-FB75859F6E57}" srcOrd="0" destOrd="0" presId="urn:microsoft.com/office/officeart/2005/8/layout/hierarchy2"/>
    <dgm:cxn modelId="{4610998B-7555-41AF-A839-F04C95089EA6}" type="presOf" srcId="{0C13FD30-A7FF-40A1-A032-D9C8229E53D7}" destId="{A178162F-121F-4170-B5E4-888A2F4D0E0B}" srcOrd="1" destOrd="0" presId="urn:microsoft.com/office/officeart/2005/8/layout/hierarchy2"/>
    <dgm:cxn modelId="{5AF9D8E4-0F2F-4E02-B09E-5C5E8730DFF5}" srcId="{53C7A2FC-A649-4077-8604-D465D656EE6F}" destId="{686F0837-D6B9-4417-89AD-304057FC741F}" srcOrd="0" destOrd="0" parTransId="{7ABDF0DD-5A65-4E17-BB7A-41966C1570EE}" sibTransId="{37AC8BB4-9E0E-4EA9-B297-2DBF4BDB4922}"/>
    <dgm:cxn modelId="{7377F185-7CC7-4AEC-A32C-6B676DE07AD2}" type="presOf" srcId="{99F52BB7-1E7A-43FA-8BA6-1AB865AE8263}" destId="{738EFF1B-8D74-4C03-A28E-E0EDB892AB90}" srcOrd="1" destOrd="0" presId="urn:microsoft.com/office/officeart/2005/8/layout/hierarchy2"/>
    <dgm:cxn modelId="{ACC22ECD-3EFE-4152-A308-3699046F615C}" type="presOf" srcId="{20CD3408-6180-4D33-8FFB-21A00EA3B079}" destId="{969CD7EB-C549-4CB7-BA02-88F30B301535}" srcOrd="1" destOrd="0" presId="urn:microsoft.com/office/officeart/2005/8/layout/hierarchy2"/>
    <dgm:cxn modelId="{AFDC88DD-3378-408F-892E-21181737A595}" type="presParOf" srcId="{6FD61F7F-403F-49BE-AC0E-920A199F07FE}" destId="{1123B220-08FA-480A-97EF-8CD508502A1E}" srcOrd="0" destOrd="0" presId="urn:microsoft.com/office/officeart/2005/8/layout/hierarchy2"/>
    <dgm:cxn modelId="{67A9F4B9-5044-4CAD-A404-30966A5DC330}" type="presParOf" srcId="{1123B220-08FA-480A-97EF-8CD508502A1E}" destId="{E89DA053-A580-41F0-A566-FB75859F6E57}" srcOrd="0" destOrd="0" presId="urn:microsoft.com/office/officeart/2005/8/layout/hierarchy2"/>
    <dgm:cxn modelId="{89A8D9C5-31BF-43F7-86DF-760150000C3A}" type="presParOf" srcId="{1123B220-08FA-480A-97EF-8CD508502A1E}" destId="{4E7337A4-1B42-4A28-B137-306F6B799B35}" srcOrd="1" destOrd="0" presId="urn:microsoft.com/office/officeart/2005/8/layout/hierarchy2"/>
    <dgm:cxn modelId="{0922EB2F-694B-44A9-92BE-15BC5A427BBE}" type="presParOf" srcId="{4E7337A4-1B42-4A28-B137-306F6B799B35}" destId="{9A692C45-7759-4DAE-A7A7-CB86F5A18245}" srcOrd="0" destOrd="0" presId="urn:microsoft.com/office/officeart/2005/8/layout/hierarchy2"/>
    <dgm:cxn modelId="{830FD403-96CB-426A-A0D7-4AF4C6A9A312}" type="presParOf" srcId="{9A692C45-7759-4DAE-A7A7-CB86F5A18245}" destId="{AE5F22E2-3EB4-4AA4-821C-9BE558371633}" srcOrd="0" destOrd="0" presId="urn:microsoft.com/office/officeart/2005/8/layout/hierarchy2"/>
    <dgm:cxn modelId="{4F9A6012-B3A5-4EFA-9EE3-61F512EF0ADC}" type="presParOf" srcId="{4E7337A4-1B42-4A28-B137-306F6B799B35}" destId="{9DC2DD4E-0738-4F71-8C8B-2AE908D73D7C}" srcOrd="1" destOrd="0" presId="urn:microsoft.com/office/officeart/2005/8/layout/hierarchy2"/>
    <dgm:cxn modelId="{6AA63BD5-F8A0-4719-AD17-3F1B79825ED1}" type="presParOf" srcId="{9DC2DD4E-0738-4F71-8C8B-2AE908D73D7C}" destId="{2AD845B2-051D-47FF-9435-C8EE756CB2D9}" srcOrd="0" destOrd="0" presId="urn:microsoft.com/office/officeart/2005/8/layout/hierarchy2"/>
    <dgm:cxn modelId="{5B66DB11-514C-4E20-A1A4-CDA39D8B6C9D}" type="presParOf" srcId="{9DC2DD4E-0738-4F71-8C8B-2AE908D73D7C}" destId="{52A5CAE3-7E6A-432D-9D7C-8626559892B9}" srcOrd="1" destOrd="0" presId="urn:microsoft.com/office/officeart/2005/8/layout/hierarchy2"/>
    <dgm:cxn modelId="{D7C648AE-720E-46FA-B97C-7E14DDB10AD2}" type="presParOf" srcId="{52A5CAE3-7E6A-432D-9D7C-8626559892B9}" destId="{A01B29F9-EF6B-4188-8E7B-3B64A8CC1EB6}" srcOrd="0" destOrd="0" presId="urn:microsoft.com/office/officeart/2005/8/layout/hierarchy2"/>
    <dgm:cxn modelId="{356B3C37-20F4-404D-975D-D6C2C278B49D}" type="presParOf" srcId="{A01B29F9-EF6B-4188-8E7B-3B64A8CC1EB6}" destId="{532EA2D6-BBE1-48BE-9196-91D3BB4183DD}" srcOrd="0" destOrd="0" presId="urn:microsoft.com/office/officeart/2005/8/layout/hierarchy2"/>
    <dgm:cxn modelId="{778B702B-5920-4309-8D3E-3C5D57B8512F}" type="presParOf" srcId="{52A5CAE3-7E6A-432D-9D7C-8626559892B9}" destId="{6874DDFD-67B4-4DDD-81DE-7A8212DF5D46}" srcOrd="1" destOrd="0" presId="urn:microsoft.com/office/officeart/2005/8/layout/hierarchy2"/>
    <dgm:cxn modelId="{DE512460-29F1-4C59-A0C0-0851CE54A41C}" type="presParOf" srcId="{6874DDFD-67B4-4DDD-81DE-7A8212DF5D46}" destId="{ADD078DF-9E00-49CE-BB24-C33B5289F697}" srcOrd="0" destOrd="0" presId="urn:microsoft.com/office/officeart/2005/8/layout/hierarchy2"/>
    <dgm:cxn modelId="{64DA6E4D-DEE3-493C-8A8C-9D623128D279}" type="presParOf" srcId="{6874DDFD-67B4-4DDD-81DE-7A8212DF5D46}" destId="{EB0372F0-460C-48A4-B4CB-D5DFB991ECFD}" srcOrd="1" destOrd="0" presId="urn:microsoft.com/office/officeart/2005/8/layout/hierarchy2"/>
    <dgm:cxn modelId="{8D58483F-1DCC-45A6-82D2-6712BDD56F49}" type="presParOf" srcId="{4E7337A4-1B42-4A28-B137-306F6B799B35}" destId="{F91727B1-73E5-4CED-BFD4-030FA02DF752}" srcOrd="2" destOrd="0" presId="urn:microsoft.com/office/officeart/2005/8/layout/hierarchy2"/>
    <dgm:cxn modelId="{04584810-3DDA-4192-8700-412D2D263062}" type="presParOf" srcId="{F91727B1-73E5-4CED-BFD4-030FA02DF752}" destId="{3CBB18B3-31F2-43FE-9DBB-C7E6C9E25D4F}" srcOrd="0" destOrd="0" presId="urn:microsoft.com/office/officeart/2005/8/layout/hierarchy2"/>
    <dgm:cxn modelId="{67E36E32-77AD-4C66-8434-58E797D6EC05}" type="presParOf" srcId="{4E7337A4-1B42-4A28-B137-306F6B799B35}" destId="{86401DFA-A05E-49AF-B3B7-F2476E9E3C95}" srcOrd="3" destOrd="0" presId="urn:microsoft.com/office/officeart/2005/8/layout/hierarchy2"/>
    <dgm:cxn modelId="{0BDFF3A7-C765-4583-A525-69F0B8716101}" type="presParOf" srcId="{86401DFA-A05E-49AF-B3B7-F2476E9E3C95}" destId="{9DCF8794-8447-49C9-9399-B7BA11788AA8}" srcOrd="0" destOrd="0" presId="urn:microsoft.com/office/officeart/2005/8/layout/hierarchy2"/>
    <dgm:cxn modelId="{AA58E200-AB4B-416D-A48D-39E95514650A}" type="presParOf" srcId="{86401DFA-A05E-49AF-B3B7-F2476E9E3C95}" destId="{9AE4DBF1-6735-4D23-AB2F-6F3BF3568FFF}" srcOrd="1" destOrd="0" presId="urn:microsoft.com/office/officeart/2005/8/layout/hierarchy2"/>
    <dgm:cxn modelId="{C269BBC8-F0C5-4FA8-B7A0-6E97B82FDBE4}" type="presParOf" srcId="{9AE4DBF1-6735-4D23-AB2F-6F3BF3568FFF}" destId="{9A2DD341-02F9-4B4F-BA52-9D6EA3EC2E57}" srcOrd="0" destOrd="0" presId="urn:microsoft.com/office/officeart/2005/8/layout/hierarchy2"/>
    <dgm:cxn modelId="{582643D7-6C3A-430C-817E-B9684CE0EABD}" type="presParOf" srcId="{9A2DD341-02F9-4B4F-BA52-9D6EA3EC2E57}" destId="{738EFF1B-8D74-4C03-A28E-E0EDB892AB90}" srcOrd="0" destOrd="0" presId="urn:microsoft.com/office/officeart/2005/8/layout/hierarchy2"/>
    <dgm:cxn modelId="{42DBB860-0369-43CF-B2E5-01B40C0E44E4}" type="presParOf" srcId="{9AE4DBF1-6735-4D23-AB2F-6F3BF3568FFF}" destId="{8B0FD2D9-75DA-4C47-B95F-B42E0A0AC2ED}" srcOrd="1" destOrd="0" presId="urn:microsoft.com/office/officeart/2005/8/layout/hierarchy2"/>
    <dgm:cxn modelId="{563B93F4-6008-4179-8674-88ED54F616EA}" type="presParOf" srcId="{8B0FD2D9-75DA-4C47-B95F-B42E0A0AC2ED}" destId="{9B0CAEF2-9616-440A-8D92-E04C760DB798}" srcOrd="0" destOrd="0" presId="urn:microsoft.com/office/officeart/2005/8/layout/hierarchy2"/>
    <dgm:cxn modelId="{4DD8CDF6-FA2F-4542-B90D-96C7A5250E99}" type="presParOf" srcId="{8B0FD2D9-75DA-4C47-B95F-B42E0A0AC2ED}" destId="{F1625ED3-8DF9-4EE9-9379-C00789DD05F6}" srcOrd="1" destOrd="0" presId="urn:microsoft.com/office/officeart/2005/8/layout/hierarchy2"/>
    <dgm:cxn modelId="{762C3D7D-44C1-4B06-877E-4A15FE6D76AB}" type="presParOf" srcId="{4E7337A4-1B42-4A28-B137-306F6B799B35}" destId="{F6BBA51D-9F80-4F9C-BEDB-B2B6B3856B1D}" srcOrd="4" destOrd="0" presId="urn:microsoft.com/office/officeart/2005/8/layout/hierarchy2"/>
    <dgm:cxn modelId="{45F86909-D273-457D-9FE0-102440920778}" type="presParOf" srcId="{F6BBA51D-9F80-4F9C-BEDB-B2B6B3856B1D}" destId="{05E8041F-F8C2-4D7C-B84B-3999974BBC33}" srcOrd="0" destOrd="0" presId="urn:microsoft.com/office/officeart/2005/8/layout/hierarchy2"/>
    <dgm:cxn modelId="{1B8DED7D-2C3B-4008-9607-327FDE7369C5}" type="presParOf" srcId="{4E7337A4-1B42-4A28-B137-306F6B799B35}" destId="{573D1F10-C8E9-4F47-87D8-CC079E221269}" srcOrd="5" destOrd="0" presId="urn:microsoft.com/office/officeart/2005/8/layout/hierarchy2"/>
    <dgm:cxn modelId="{1099A003-9873-433A-B8FE-F9FC5F9C046A}" type="presParOf" srcId="{573D1F10-C8E9-4F47-87D8-CC079E221269}" destId="{D5C6DD1B-D42F-4B04-B9AF-A028918130A0}" srcOrd="0" destOrd="0" presId="urn:microsoft.com/office/officeart/2005/8/layout/hierarchy2"/>
    <dgm:cxn modelId="{4773AFE5-3814-4A2F-81C1-AB63C158CCC5}" type="presParOf" srcId="{573D1F10-C8E9-4F47-87D8-CC079E221269}" destId="{E1727E99-B110-454E-911A-D9E6EAD8F2BC}" srcOrd="1" destOrd="0" presId="urn:microsoft.com/office/officeart/2005/8/layout/hierarchy2"/>
    <dgm:cxn modelId="{BADB6A2D-141D-4DCB-92BB-31D024FED14F}" type="presParOf" srcId="{E1727E99-B110-454E-911A-D9E6EAD8F2BC}" destId="{90FEAC37-95FF-402B-8E58-BE86150F9648}" srcOrd="0" destOrd="0" presId="urn:microsoft.com/office/officeart/2005/8/layout/hierarchy2"/>
    <dgm:cxn modelId="{294916EA-292F-47CC-8577-94934654F2D0}" type="presParOf" srcId="{90FEAC37-95FF-402B-8E58-BE86150F9648}" destId="{969CD7EB-C549-4CB7-BA02-88F30B301535}" srcOrd="0" destOrd="0" presId="urn:microsoft.com/office/officeart/2005/8/layout/hierarchy2"/>
    <dgm:cxn modelId="{B4FF62B3-719C-4230-938A-B6896DFAB167}" type="presParOf" srcId="{E1727E99-B110-454E-911A-D9E6EAD8F2BC}" destId="{5B5AF4A9-5DA4-4350-B608-47D61603F5E1}" srcOrd="1" destOrd="0" presId="urn:microsoft.com/office/officeart/2005/8/layout/hierarchy2"/>
    <dgm:cxn modelId="{D9CFCBEB-073B-4521-B4D1-F067B34E7B29}" type="presParOf" srcId="{5B5AF4A9-5DA4-4350-B608-47D61603F5E1}" destId="{4C1E2CDB-BFD5-4135-A451-8CCA40C1F417}" srcOrd="0" destOrd="0" presId="urn:microsoft.com/office/officeart/2005/8/layout/hierarchy2"/>
    <dgm:cxn modelId="{9E1B1D57-B56C-45F0-8FBE-FA15B0F36DD5}" type="presParOf" srcId="{5B5AF4A9-5DA4-4350-B608-47D61603F5E1}" destId="{9A4CEA01-5EF2-407B-ABF0-956FD38289C8}" srcOrd="1" destOrd="0" presId="urn:microsoft.com/office/officeart/2005/8/layout/hierarchy2"/>
    <dgm:cxn modelId="{A834725E-7143-4D84-B360-08F10410A1C5}" type="presParOf" srcId="{4E7337A4-1B42-4A28-B137-306F6B799B35}" destId="{599042DB-7736-44BA-B0CB-16A97E4E54A5}" srcOrd="6" destOrd="0" presId="urn:microsoft.com/office/officeart/2005/8/layout/hierarchy2"/>
    <dgm:cxn modelId="{8734E418-8F69-48F2-BD97-161AC98A8D70}" type="presParOf" srcId="{599042DB-7736-44BA-B0CB-16A97E4E54A5}" destId="{750D8385-9CBB-41BC-AEF9-368FABA44D4A}" srcOrd="0" destOrd="0" presId="urn:microsoft.com/office/officeart/2005/8/layout/hierarchy2"/>
    <dgm:cxn modelId="{305BD9F9-B979-46E1-864F-2AF1A4525403}" type="presParOf" srcId="{4E7337A4-1B42-4A28-B137-306F6B799B35}" destId="{DFDF4084-6EFE-4D94-82C8-A858411052BE}" srcOrd="7" destOrd="0" presId="urn:microsoft.com/office/officeart/2005/8/layout/hierarchy2"/>
    <dgm:cxn modelId="{150B354E-57B9-4770-95DF-3043CCDF0A9B}" type="presParOf" srcId="{DFDF4084-6EFE-4D94-82C8-A858411052BE}" destId="{031B782D-8A06-47D9-B563-F4879A236909}" srcOrd="0" destOrd="0" presId="urn:microsoft.com/office/officeart/2005/8/layout/hierarchy2"/>
    <dgm:cxn modelId="{A8663A6D-C05F-47CA-B968-4F84EE567AD7}" type="presParOf" srcId="{DFDF4084-6EFE-4D94-82C8-A858411052BE}" destId="{2CADAE50-53F8-48F8-9757-C9FCAB1AB611}" srcOrd="1" destOrd="0" presId="urn:microsoft.com/office/officeart/2005/8/layout/hierarchy2"/>
    <dgm:cxn modelId="{9EB6E234-FCEE-4786-AC07-11DB412EA283}" type="presParOf" srcId="{2CADAE50-53F8-48F8-9757-C9FCAB1AB611}" destId="{351361B7-753E-482B-AEAF-39C853346E53}" srcOrd="0" destOrd="0" presId="urn:microsoft.com/office/officeart/2005/8/layout/hierarchy2"/>
    <dgm:cxn modelId="{7CD6E68F-BF2E-42B0-8982-91C08EDEBDDD}" type="presParOf" srcId="{351361B7-753E-482B-AEAF-39C853346E53}" destId="{8B46EC0A-F0E8-4D92-91FF-1B3C79A7330F}" srcOrd="0" destOrd="0" presId="urn:microsoft.com/office/officeart/2005/8/layout/hierarchy2"/>
    <dgm:cxn modelId="{A845230B-DD65-49F2-B9E2-A0E30B9673DB}" type="presParOf" srcId="{2CADAE50-53F8-48F8-9757-C9FCAB1AB611}" destId="{6421D7A8-BC0A-4866-BC13-6F0B21A1EE68}" srcOrd="1" destOrd="0" presId="urn:microsoft.com/office/officeart/2005/8/layout/hierarchy2"/>
    <dgm:cxn modelId="{8832F814-F24A-4770-865B-9B78138948E7}" type="presParOf" srcId="{6421D7A8-BC0A-4866-BC13-6F0B21A1EE68}" destId="{DAD06946-C839-4C84-9502-1F2A9D374111}" srcOrd="0" destOrd="0" presId="urn:microsoft.com/office/officeart/2005/8/layout/hierarchy2"/>
    <dgm:cxn modelId="{06F86E84-1FBF-4C6B-B475-E592714328D6}" type="presParOf" srcId="{6421D7A8-BC0A-4866-BC13-6F0B21A1EE68}" destId="{603576E4-65B1-40D7-8FCB-CC3879C81C03}" srcOrd="1" destOrd="0" presId="urn:microsoft.com/office/officeart/2005/8/layout/hierarchy2"/>
    <dgm:cxn modelId="{79060D4B-98ED-4BDA-8655-41D6DA08E851}" type="presParOf" srcId="{4E7337A4-1B42-4A28-B137-306F6B799B35}" destId="{C92EE143-63EF-49E7-89BC-5C4C21E7D5F5}" srcOrd="8" destOrd="0" presId="urn:microsoft.com/office/officeart/2005/8/layout/hierarchy2"/>
    <dgm:cxn modelId="{F576EF39-EFF7-4228-BF4B-7136B8F83FD4}" type="presParOf" srcId="{C92EE143-63EF-49E7-89BC-5C4C21E7D5F5}" destId="{A178162F-121F-4170-B5E4-888A2F4D0E0B}" srcOrd="0" destOrd="0" presId="urn:microsoft.com/office/officeart/2005/8/layout/hierarchy2"/>
    <dgm:cxn modelId="{C7702AF8-55D0-4D43-9330-E8EA5A695E24}" type="presParOf" srcId="{4E7337A4-1B42-4A28-B137-306F6B799B35}" destId="{35921A64-D110-4CF4-863F-F49F745EEF20}" srcOrd="9" destOrd="0" presId="urn:microsoft.com/office/officeart/2005/8/layout/hierarchy2"/>
    <dgm:cxn modelId="{808625BA-A018-455F-BF02-53357DFE7352}" type="presParOf" srcId="{35921A64-D110-4CF4-863F-F49F745EEF20}" destId="{31A8DD6C-935B-4E07-BD57-440F212C451E}" srcOrd="0" destOrd="0" presId="urn:microsoft.com/office/officeart/2005/8/layout/hierarchy2"/>
    <dgm:cxn modelId="{C4B0358E-53BA-4C85-AC36-36C02235306B}" type="presParOf" srcId="{35921A64-D110-4CF4-863F-F49F745EEF20}" destId="{2EB7F6AE-A816-42F4-8943-53DAC626578F}" srcOrd="1" destOrd="0" presId="urn:microsoft.com/office/officeart/2005/8/layout/hierarchy2"/>
    <dgm:cxn modelId="{F7D66E39-96DD-40BA-B141-E1256A9272B4}" type="presParOf" srcId="{2EB7F6AE-A816-42F4-8943-53DAC626578F}" destId="{A6668853-AC41-4343-A267-2DB99D376B72}" srcOrd="0" destOrd="0" presId="urn:microsoft.com/office/officeart/2005/8/layout/hierarchy2"/>
    <dgm:cxn modelId="{0687CD8C-21B4-4983-BAE7-8D9C25AD88C9}" type="presParOf" srcId="{A6668853-AC41-4343-A267-2DB99D376B72}" destId="{ED70FB02-49F2-45B1-BB3B-7C086FEC013E}" srcOrd="0" destOrd="0" presId="urn:microsoft.com/office/officeart/2005/8/layout/hierarchy2"/>
    <dgm:cxn modelId="{E38B78BF-D2F1-413F-BD23-F478988450B6}" type="presParOf" srcId="{2EB7F6AE-A816-42F4-8943-53DAC626578F}" destId="{1C29DDC6-80B5-4207-A6A4-248FA524D276}" srcOrd="1" destOrd="0" presId="urn:microsoft.com/office/officeart/2005/8/layout/hierarchy2"/>
    <dgm:cxn modelId="{478845EB-F87A-4D82-ADA2-86683A0F28F9}" type="presParOf" srcId="{1C29DDC6-80B5-4207-A6A4-248FA524D276}" destId="{015AD634-228F-4BC9-919E-1ECE0F436ED8}" srcOrd="0" destOrd="0" presId="urn:microsoft.com/office/officeart/2005/8/layout/hierarchy2"/>
    <dgm:cxn modelId="{759DA146-D6D1-43DC-AEE6-2196F3A0FCE8}" type="presParOf" srcId="{1C29DDC6-80B5-4207-A6A4-248FA524D276}" destId="{E5D9B1DE-3729-4449-AD9F-E2B33E43DC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DA053-A580-41F0-A566-FB75859F6E57}">
      <dsp:nvSpPr>
        <dsp:cNvPr id="0" name=""/>
        <dsp:cNvSpPr/>
      </dsp:nvSpPr>
      <dsp:spPr>
        <a:xfrm>
          <a:off x="3559660" y="4981611"/>
          <a:ext cx="3278486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4000" kern="1200" dirty="0" smtClean="0">
              <a:solidFill>
                <a:schemeClr val="tx1"/>
              </a:solidFill>
            </a:rPr>
            <a:t>Rådmann</a:t>
          </a:r>
          <a:endParaRPr lang="nb-NO" sz="4000" kern="1200" dirty="0">
            <a:solidFill>
              <a:schemeClr val="tx1"/>
            </a:solidFill>
          </a:endParaRPr>
        </a:p>
      </dsp:txBody>
      <dsp:txXfrm>
        <a:off x="3607672" y="5029623"/>
        <a:ext cx="3182462" cy="1543219"/>
      </dsp:txXfrm>
    </dsp:sp>
    <dsp:sp modelId="{9A692C45-7759-4DAE-A7A7-CB86F5A18245}">
      <dsp:nvSpPr>
        <dsp:cNvPr id="0" name=""/>
        <dsp:cNvSpPr/>
      </dsp:nvSpPr>
      <dsp:spPr>
        <a:xfrm rot="17184797">
          <a:off x="5173315" y="3562976"/>
          <a:ext cx="4641056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4641056" y="122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600" kern="1200">
            <a:solidFill>
              <a:schemeClr val="tx1"/>
            </a:solidFill>
          </a:endParaRPr>
        </a:p>
      </dsp:txBody>
      <dsp:txXfrm>
        <a:off x="7377817" y="3459243"/>
        <a:ext cx="232052" cy="232052"/>
      </dsp:txXfrm>
    </dsp:sp>
    <dsp:sp modelId="{2AD845B2-051D-47FF-9435-C8EE756CB2D9}">
      <dsp:nvSpPr>
        <dsp:cNvPr id="0" name=""/>
        <dsp:cNvSpPr/>
      </dsp:nvSpPr>
      <dsp:spPr>
        <a:xfrm>
          <a:off x="8149540" y="529684"/>
          <a:ext cx="3256487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>
              <a:solidFill>
                <a:schemeClr val="tx1"/>
              </a:solidFill>
            </a:rPr>
            <a:t>Kommunalsjef helse og velferd</a:t>
          </a:r>
          <a:endParaRPr lang="nb-NO" sz="2800" kern="1200" dirty="0">
            <a:solidFill>
              <a:schemeClr val="tx1"/>
            </a:solidFill>
          </a:endParaRPr>
        </a:p>
      </dsp:txBody>
      <dsp:txXfrm>
        <a:off x="8197552" y="577696"/>
        <a:ext cx="3160463" cy="1543219"/>
      </dsp:txXfrm>
    </dsp:sp>
    <dsp:sp modelId="{A01B29F9-EF6B-4188-8E7B-3B64A8CC1EB6}">
      <dsp:nvSpPr>
        <dsp:cNvPr id="0" name=""/>
        <dsp:cNvSpPr/>
      </dsp:nvSpPr>
      <dsp:spPr>
        <a:xfrm>
          <a:off x="11406028" y="1337013"/>
          <a:ext cx="1311394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311394" y="122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12028940" y="1316521"/>
        <a:ext cx="65569" cy="65569"/>
      </dsp:txXfrm>
    </dsp:sp>
    <dsp:sp modelId="{ADD078DF-9E00-49CE-BB24-C33B5289F697}">
      <dsp:nvSpPr>
        <dsp:cNvPr id="0" name=""/>
        <dsp:cNvSpPr/>
      </dsp:nvSpPr>
      <dsp:spPr>
        <a:xfrm>
          <a:off x="12717422" y="11061"/>
          <a:ext cx="4234951" cy="2676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Koordinerende enhet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Boveiledningstjenesten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Helse- og rehabilitering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Hjemmesykepleien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Psykisk helsetjeneste og rus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NAV Malvik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Samfunnsmedisin og  legetjenester</a:t>
          </a:r>
          <a:endParaRPr lang="nb-NO" sz="1600" kern="1200" dirty="0">
            <a:solidFill>
              <a:schemeClr val="tx1"/>
            </a:solidFill>
          </a:endParaRPr>
        </a:p>
      </dsp:txBody>
      <dsp:txXfrm>
        <a:off x="12795814" y="89453"/>
        <a:ext cx="4078167" cy="2519706"/>
      </dsp:txXfrm>
    </dsp:sp>
    <dsp:sp modelId="{F91727B1-73E5-4CED-BFD4-030FA02DF752}">
      <dsp:nvSpPr>
        <dsp:cNvPr id="0" name=""/>
        <dsp:cNvSpPr/>
      </dsp:nvSpPr>
      <dsp:spPr>
        <a:xfrm rot="18166185">
          <a:off x="6282425" y="4770316"/>
          <a:ext cx="2422835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2422835" y="122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800" kern="1200">
            <a:solidFill>
              <a:schemeClr val="tx1"/>
            </a:solidFill>
          </a:endParaRPr>
        </a:p>
      </dsp:txBody>
      <dsp:txXfrm>
        <a:off x="7433272" y="4722038"/>
        <a:ext cx="121141" cy="121141"/>
      </dsp:txXfrm>
    </dsp:sp>
    <dsp:sp modelId="{9DCF8794-8447-49C9-9399-B7BA11788AA8}">
      <dsp:nvSpPr>
        <dsp:cNvPr id="0" name=""/>
        <dsp:cNvSpPr/>
      </dsp:nvSpPr>
      <dsp:spPr>
        <a:xfrm>
          <a:off x="8149540" y="2944363"/>
          <a:ext cx="3256487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>
              <a:solidFill>
                <a:schemeClr val="tx1"/>
              </a:solidFill>
            </a:rPr>
            <a:t>Kommunalsjef organisasjon</a:t>
          </a:r>
          <a:endParaRPr lang="nb-NO" sz="2800" kern="1200" dirty="0">
            <a:solidFill>
              <a:schemeClr val="tx1"/>
            </a:solidFill>
          </a:endParaRPr>
        </a:p>
      </dsp:txBody>
      <dsp:txXfrm>
        <a:off x="8197552" y="2992375"/>
        <a:ext cx="3160463" cy="1543219"/>
      </dsp:txXfrm>
    </dsp:sp>
    <dsp:sp modelId="{9A2DD341-02F9-4B4F-BA52-9D6EA3EC2E57}">
      <dsp:nvSpPr>
        <dsp:cNvPr id="0" name=""/>
        <dsp:cNvSpPr/>
      </dsp:nvSpPr>
      <dsp:spPr>
        <a:xfrm rot="65013">
          <a:off x="11405913" y="3763864"/>
          <a:ext cx="1287265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287265" y="122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12017364" y="3743975"/>
        <a:ext cx="64363" cy="64363"/>
      </dsp:txXfrm>
    </dsp:sp>
    <dsp:sp modelId="{9B0CAEF2-9616-440A-8D92-E04C760DB798}">
      <dsp:nvSpPr>
        <dsp:cNvPr id="0" name=""/>
        <dsp:cNvSpPr/>
      </dsp:nvSpPr>
      <dsp:spPr>
        <a:xfrm>
          <a:off x="12693063" y="2957781"/>
          <a:ext cx="4263540" cy="16610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Personal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Rådmannens fagstab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Servicetorget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IT</a:t>
          </a:r>
          <a:endParaRPr lang="nb-NO" sz="1600" kern="1200" dirty="0">
            <a:solidFill>
              <a:schemeClr val="tx1"/>
            </a:solidFill>
          </a:endParaRPr>
        </a:p>
      </dsp:txBody>
      <dsp:txXfrm>
        <a:off x="12741715" y="3006433"/>
        <a:ext cx="4166236" cy="1563790"/>
      </dsp:txXfrm>
    </dsp:sp>
    <dsp:sp modelId="{F6BBA51D-9F80-4F9C-BEDB-B2B6B3856B1D}">
      <dsp:nvSpPr>
        <dsp:cNvPr id="0" name=""/>
        <dsp:cNvSpPr/>
      </dsp:nvSpPr>
      <dsp:spPr>
        <a:xfrm rot="21203006">
          <a:off x="6833749" y="5712881"/>
          <a:ext cx="1320187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320187" y="122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7460838" y="5692169"/>
        <a:ext cx="66009" cy="66009"/>
      </dsp:txXfrm>
    </dsp:sp>
    <dsp:sp modelId="{D5C6DD1B-D42F-4B04-B9AF-A028918130A0}">
      <dsp:nvSpPr>
        <dsp:cNvPr id="0" name=""/>
        <dsp:cNvSpPr/>
      </dsp:nvSpPr>
      <dsp:spPr>
        <a:xfrm>
          <a:off x="8149540" y="4829493"/>
          <a:ext cx="3256487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>
              <a:solidFill>
                <a:schemeClr val="tx1"/>
              </a:solidFill>
            </a:rPr>
            <a:t>Kommunalsjef samfunnsutvikling og tekniske tjenester</a:t>
          </a:r>
          <a:endParaRPr lang="nb-NO" sz="2800" kern="1200" dirty="0">
            <a:solidFill>
              <a:schemeClr val="tx1"/>
            </a:solidFill>
          </a:endParaRPr>
        </a:p>
      </dsp:txBody>
      <dsp:txXfrm>
        <a:off x="8197552" y="4877505"/>
        <a:ext cx="3160463" cy="1543219"/>
      </dsp:txXfrm>
    </dsp:sp>
    <dsp:sp modelId="{90FEAC37-95FF-402B-8E58-BE86150F9648}">
      <dsp:nvSpPr>
        <dsp:cNvPr id="0" name=""/>
        <dsp:cNvSpPr/>
      </dsp:nvSpPr>
      <dsp:spPr>
        <a:xfrm>
          <a:off x="11406028" y="5636822"/>
          <a:ext cx="1311394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311394" y="122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12028940" y="5616330"/>
        <a:ext cx="65569" cy="65569"/>
      </dsp:txXfrm>
    </dsp:sp>
    <dsp:sp modelId="{4C1E2CDB-BFD5-4135-A451-8CCA40C1F417}">
      <dsp:nvSpPr>
        <dsp:cNvPr id="0" name=""/>
        <dsp:cNvSpPr/>
      </dsp:nvSpPr>
      <dsp:spPr>
        <a:xfrm>
          <a:off x="12717422" y="4921332"/>
          <a:ext cx="4218625" cy="1455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Areal og samfunnsplanlegging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err="1" smtClean="0">
              <a:solidFill>
                <a:schemeClr val="tx1"/>
              </a:solidFill>
            </a:rPr>
            <a:t>FDV</a:t>
          </a:r>
          <a:r>
            <a:rPr lang="nb-NO" sz="1600" kern="1200" dirty="0" smtClean="0">
              <a:solidFill>
                <a:schemeClr val="tx1"/>
              </a:solidFill>
            </a:rPr>
            <a:t> kommunalteknikk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err="1" smtClean="0">
              <a:solidFill>
                <a:schemeClr val="tx1"/>
              </a:solidFill>
            </a:rPr>
            <a:t>Eiendomsserivce</a:t>
          </a:r>
          <a:endParaRPr lang="nb-NO" sz="1600" kern="1200" dirty="0">
            <a:solidFill>
              <a:schemeClr val="tx1"/>
            </a:solidFill>
          </a:endParaRPr>
        </a:p>
      </dsp:txBody>
      <dsp:txXfrm>
        <a:off x="12760054" y="4963964"/>
        <a:ext cx="4133361" cy="1370301"/>
      </dsp:txXfrm>
    </dsp:sp>
    <dsp:sp modelId="{599042DB-7736-44BA-B0CB-16A97E4E54A5}">
      <dsp:nvSpPr>
        <dsp:cNvPr id="0" name=""/>
        <dsp:cNvSpPr/>
      </dsp:nvSpPr>
      <dsp:spPr>
        <a:xfrm rot="3173082">
          <a:off x="6407210" y="6655446"/>
          <a:ext cx="2173266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2173266" y="122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700" kern="1200">
            <a:solidFill>
              <a:schemeClr val="tx1"/>
            </a:solidFill>
          </a:endParaRPr>
        </a:p>
      </dsp:txBody>
      <dsp:txXfrm>
        <a:off x="7439511" y="6613407"/>
        <a:ext cx="108663" cy="108663"/>
      </dsp:txXfrm>
    </dsp:sp>
    <dsp:sp modelId="{031B782D-8A06-47D9-B563-F4879A236909}">
      <dsp:nvSpPr>
        <dsp:cNvPr id="0" name=""/>
        <dsp:cNvSpPr/>
      </dsp:nvSpPr>
      <dsp:spPr>
        <a:xfrm>
          <a:off x="8149540" y="6714623"/>
          <a:ext cx="3256487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>
              <a:solidFill>
                <a:schemeClr val="tx1"/>
              </a:solidFill>
            </a:rPr>
            <a:t>Økonomisjef</a:t>
          </a:r>
          <a:endParaRPr lang="nb-NO" sz="2800" kern="1200" dirty="0">
            <a:solidFill>
              <a:schemeClr val="tx1"/>
            </a:solidFill>
          </a:endParaRPr>
        </a:p>
      </dsp:txBody>
      <dsp:txXfrm>
        <a:off x="8197552" y="6762635"/>
        <a:ext cx="3160463" cy="1543219"/>
      </dsp:txXfrm>
    </dsp:sp>
    <dsp:sp modelId="{351361B7-753E-482B-AEAF-39C853346E53}">
      <dsp:nvSpPr>
        <dsp:cNvPr id="0" name=""/>
        <dsp:cNvSpPr/>
      </dsp:nvSpPr>
      <dsp:spPr>
        <a:xfrm rot="21547394">
          <a:off x="11405947" y="7511436"/>
          <a:ext cx="1374436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374436" y="122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12058805" y="7489368"/>
        <a:ext cx="68721" cy="68721"/>
      </dsp:txXfrm>
    </dsp:sp>
    <dsp:sp modelId="{DAD06946-C839-4C84-9502-1F2A9D374111}">
      <dsp:nvSpPr>
        <dsp:cNvPr id="0" name=""/>
        <dsp:cNvSpPr/>
      </dsp:nvSpPr>
      <dsp:spPr>
        <a:xfrm>
          <a:off x="12780304" y="6777578"/>
          <a:ext cx="4094862" cy="14712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b="1" kern="1200" dirty="0" smtClean="0">
              <a:solidFill>
                <a:schemeClr val="tx1"/>
              </a:solidFill>
            </a:rPr>
            <a:t>Vertskommune for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skatteoppkreveren i </a:t>
          </a:r>
          <a:r>
            <a:rPr lang="nb-NO" sz="1600" kern="1200" dirty="0" err="1" smtClean="0">
              <a:solidFill>
                <a:schemeClr val="tx1"/>
              </a:solidFill>
            </a:rPr>
            <a:t>Værnesregionen</a:t>
          </a:r>
          <a:endParaRPr lang="nb-NO" sz="1600" kern="120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Arbeidsgiverkontrollen i Trøndelag</a:t>
          </a:r>
          <a:endParaRPr lang="nb-NO" sz="1600" kern="1200" dirty="0">
            <a:solidFill>
              <a:schemeClr val="tx1"/>
            </a:solidFill>
          </a:endParaRPr>
        </a:p>
      </dsp:txBody>
      <dsp:txXfrm>
        <a:off x="12823396" y="6820670"/>
        <a:ext cx="4008678" cy="1385085"/>
      </dsp:txXfrm>
    </dsp:sp>
    <dsp:sp modelId="{C92EE143-63EF-49E7-89BC-5C4C21E7D5F5}">
      <dsp:nvSpPr>
        <dsp:cNvPr id="0" name=""/>
        <dsp:cNvSpPr/>
      </dsp:nvSpPr>
      <dsp:spPr>
        <a:xfrm rot="4263291">
          <a:off x="5424639" y="7768598"/>
          <a:ext cx="4186077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4186077" y="122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500" kern="1200">
            <a:solidFill>
              <a:schemeClr val="tx1"/>
            </a:solidFill>
          </a:endParaRPr>
        </a:p>
      </dsp:txBody>
      <dsp:txXfrm>
        <a:off x="7413026" y="7676239"/>
        <a:ext cx="209303" cy="209303"/>
      </dsp:txXfrm>
    </dsp:sp>
    <dsp:sp modelId="{31A8DD6C-935B-4E07-BD57-440F212C451E}">
      <dsp:nvSpPr>
        <dsp:cNvPr id="0" name=""/>
        <dsp:cNvSpPr/>
      </dsp:nvSpPr>
      <dsp:spPr>
        <a:xfrm>
          <a:off x="8197210" y="8940928"/>
          <a:ext cx="3256487" cy="16392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>
              <a:solidFill>
                <a:schemeClr val="tx1"/>
              </a:solidFill>
            </a:rPr>
            <a:t>Kommunalsjef barn og unge</a:t>
          </a:r>
          <a:endParaRPr lang="nb-NO" sz="2800" kern="1200" dirty="0">
            <a:solidFill>
              <a:schemeClr val="tx1"/>
            </a:solidFill>
          </a:endParaRPr>
        </a:p>
      </dsp:txBody>
      <dsp:txXfrm>
        <a:off x="8245222" y="8988940"/>
        <a:ext cx="3160463" cy="1543219"/>
      </dsp:txXfrm>
    </dsp:sp>
    <dsp:sp modelId="{A6668853-AC41-4343-A267-2DB99D376B72}">
      <dsp:nvSpPr>
        <dsp:cNvPr id="0" name=""/>
        <dsp:cNvSpPr/>
      </dsp:nvSpPr>
      <dsp:spPr>
        <a:xfrm rot="1277771">
          <a:off x="11407388" y="9994561"/>
          <a:ext cx="1356342" cy="24585"/>
        </a:xfrm>
        <a:custGeom>
          <a:avLst/>
          <a:gdLst/>
          <a:ahLst/>
          <a:cxnLst/>
          <a:rect l="0" t="0" r="0" b="0"/>
          <a:pathLst>
            <a:path>
              <a:moveTo>
                <a:pt x="0" y="12292"/>
              </a:moveTo>
              <a:lnTo>
                <a:pt x="1356342" y="1229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500" kern="1200">
            <a:solidFill>
              <a:schemeClr val="tx1"/>
            </a:solidFill>
          </a:endParaRPr>
        </a:p>
      </dsp:txBody>
      <dsp:txXfrm>
        <a:off x="12051651" y="9972945"/>
        <a:ext cx="67817" cy="67817"/>
      </dsp:txXfrm>
    </dsp:sp>
    <dsp:sp modelId="{015AD634-228F-4BC9-919E-1ECE0F436ED8}">
      <dsp:nvSpPr>
        <dsp:cNvPr id="0" name=""/>
        <dsp:cNvSpPr/>
      </dsp:nvSpPr>
      <dsp:spPr>
        <a:xfrm>
          <a:off x="12717422" y="8515766"/>
          <a:ext cx="4361108" cy="3474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Kultur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Barnehager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Barne- og familietjenesten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Vikhammer ungdomsskole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Vikhammeråsen </a:t>
          </a:r>
          <a:r>
            <a:rPr lang="nb-NO" sz="1600" kern="1200" dirty="0" err="1" smtClean="0">
              <a:solidFill>
                <a:schemeClr val="tx1"/>
              </a:solidFill>
            </a:rPr>
            <a:t>grendaskole</a:t>
          </a:r>
          <a:endParaRPr lang="nb-NO" sz="1600" kern="1200" dirty="0" smtClean="0">
            <a:solidFill>
              <a:schemeClr val="tx1"/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Vikhammer skole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Sveberg skole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Saksvik skole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Hommelvik ungdomsskole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600" kern="1200" dirty="0" smtClean="0">
              <a:solidFill>
                <a:schemeClr val="tx1"/>
              </a:solidFill>
            </a:rPr>
            <a:t>Hommelvik skole</a:t>
          </a:r>
        </a:p>
      </dsp:txBody>
      <dsp:txXfrm>
        <a:off x="12819195" y="8617539"/>
        <a:ext cx="4157562" cy="3271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267" y="1995312"/>
            <a:ext cx="16255604" cy="4244622"/>
          </a:xfrm>
        </p:spPr>
        <p:txBody>
          <a:bodyPr anchor="b"/>
          <a:lstStyle>
            <a:lvl1pPr algn="ctr">
              <a:defRPr sz="10666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6403623"/>
            <a:ext cx="16255604" cy="2943577"/>
          </a:xfrm>
        </p:spPr>
        <p:txBody>
          <a:bodyPr/>
          <a:lstStyle>
            <a:lvl1pPr marL="0" indent="0" algn="ctr">
              <a:buNone/>
              <a:defRPr sz="4266"/>
            </a:lvl1pPr>
            <a:lvl2pPr marL="812764" indent="0" algn="ctr">
              <a:buNone/>
              <a:defRPr sz="3555"/>
            </a:lvl2pPr>
            <a:lvl3pPr marL="1625529" indent="0" algn="ctr">
              <a:buNone/>
              <a:defRPr sz="3200"/>
            </a:lvl3pPr>
            <a:lvl4pPr marL="2438293" indent="0" algn="ctr">
              <a:buNone/>
              <a:defRPr sz="2844"/>
            </a:lvl4pPr>
            <a:lvl5pPr marL="3251058" indent="0" algn="ctr">
              <a:buNone/>
              <a:defRPr sz="2844"/>
            </a:lvl5pPr>
            <a:lvl6pPr marL="4063822" indent="0" algn="ctr">
              <a:buNone/>
              <a:defRPr sz="2844"/>
            </a:lvl6pPr>
            <a:lvl7pPr marL="4876587" indent="0" algn="ctr">
              <a:buNone/>
              <a:defRPr sz="2844"/>
            </a:lvl7pPr>
            <a:lvl8pPr marL="5689351" indent="0" algn="ctr">
              <a:buNone/>
              <a:defRPr sz="2844"/>
            </a:lvl8pPr>
            <a:lvl9pPr marL="6502116" indent="0" algn="ctr">
              <a:buNone/>
              <a:defRPr sz="2844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2623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22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5" y="649111"/>
            <a:ext cx="4673486" cy="10332156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7" y="649111"/>
            <a:ext cx="13749531" cy="10332156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246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80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08" y="3039535"/>
            <a:ext cx="18693944" cy="5071532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08" y="8159046"/>
            <a:ext cx="18693944" cy="2666999"/>
          </a:xfrm>
        </p:spPr>
        <p:txBody>
          <a:bodyPr/>
          <a:lstStyle>
            <a:lvl1pPr marL="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1pPr>
            <a:lvl2pPr marL="812764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465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3245556"/>
            <a:ext cx="9211509" cy="773571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3245556"/>
            <a:ext cx="9211509" cy="7735712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4648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649112"/>
            <a:ext cx="18693944" cy="2356556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1" y="2988734"/>
            <a:ext cx="9169175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1" y="4453467"/>
            <a:ext cx="9169175" cy="6550379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2" y="2988734"/>
            <a:ext cx="9214332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2" y="4453467"/>
            <a:ext cx="9214332" cy="6550379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665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296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659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1755423"/>
            <a:ext cx="10972532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6"/>
            </a:lvl3pPr>
            <a:lvl4pPr>
              <a:defRPr sz="3555"/>
            </a:lvl4pPr>
            <a:lvl5pPr>
              <a:defRPr sz="3555"/>
            </a:lvl5pPr>
            <a:lvl6pPr>
              <a:defRPr sz="3555"/>
            </a:lvl6pPr>
            <a:lvl7pPr>
              <a:defRPr sz="3555"/>
            </a:lvl7pPr>
            <a:lvl8pPr>
              <a:defRPr sz="3555"/>
            </a:lvl8pPr>
            <a:lvl9pPr>
              <a:defRPr sz="3555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507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1755423"/>
            <a:ext cx="10972532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764" indent="0">
              <a:buNone/>
              <a:defRPr sz="4978"/>
            </a:lvl2pPr>
            <a:lvl3pPr marL="1625529" indent="0">
              <a:buNone/>
              <a:defRPr sz="4266"/>
            </a:lvl3pPr>
            <a:lvl4pPr marL="2438293" indent="0">
              <a:buNone/>
              <a:defRPr sz="3555"/>
            </a:lvl4pPr>
            <a:lvl5pPr marL="3251058" indent="0">
              <a:buNone/>
              <a:defRPr sz="3555"/>
            </a:lvl5pPr>
            <a:lvl6pPr marL="4063822" indent="0">
              <a:buNone/>
              <a:defRPr sz="3555"/>
            </a:lvl6pPr>
            <a:lvl7pPr marL="4876587" indent="0">
              <a:buNone/>
              <a:defRPr sz="3555"/>
            </a:lvl7pPr>
            <a:lvl8pPr marL="5689351" indent="0">
              <a:buNone/>
              <a:defRPr sz="3555"/>
            </a:lvl8pPr>
            <a:lvl9pPr marL="6502116" indent="0">
              <a:buNone/>
              <a:defRPr sz="3555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30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649112"/>
            <a:ext cx="1869394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3245556"/>
            <a:ext cx="1869394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0310B-D926-485C-A2FD-1BF1B5CCB17E}" type="datetimeFigureOut">
              <a:rPr lang="nb-NO" smtClean="0"/>
              <a:t>05.10.2020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1300179"/>
            <a:ext cx="731502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FC1A0-DBFC-4A9C-A2C1-6AFF07AD488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317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529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382" indent="-406382" algn="l" defTabSz="1625529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147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2031911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3pPr>
      <a:lvl4pPr marL="2844676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40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204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531490"/>
              </p:ext>
            </p:extLst>
          </p:nvPr>
        </p:nvGraphicFramePr>
        <p:xfrm>
          <a:off x="307283" y="190386"/>
          <a:ext cx="20638191" cy="12001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1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71</Words>
  <Application>Microsoft Office PowerPoint</Application>
  <PresentationFormat>Egendefinert</PresentationFormat>
  <Paragraphs>33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Malvik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Kjørsvik-Fossen Heidi</dc:creator>
  <cp:lastModifiedBy>Kjørsvik-Fossen Heidi</cp:lastModifiedBy>
  <cp:revision>4</cp:revision>
  <dcterms:created xsi:type="dcterms:W3CDTF">2020-10-05T07:41:02Z</dcterms:created>
  <dcterms:modified xsi:type="dcterms:W3CDTF">2020-10-05T07:56:42Z</dcterms:modified>
</cp:coreProperties>
</file>